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38479DB-50CE-475F-84E2-CC69F2BFBEAE}">
          <p14:sldIdLst>
            <p14:sldId id="256"/>
            <p14:sldId id="257"/>
            <p14:sldId id="258"/>
            <p14:sldId id="259"/>
          </p14:sldIdLst>
        </p14:section>
        <p14:section name="Untitled Section" id="{B247F0DA-775A-4F8B-A85C-771112760E83}">
          <p14:sldIdLst>
            <p14:sldId id="260"/>
            <p14:sldId id="261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D919000-0F14-4704-83BB-DB3AD3DD0D5A}" type="datetimeFigureOut">
              <a:rPr lang="fa-IR" smtClean="0"/>
              <a:t>06/09/1435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DEAE7D9-6501-4CC2-B359-83AAA324513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9000-0F14-4704-83BB-DB3AD3DD0D5A}" type="datetimeFigureOut">
              <a:rPr lang="fa-IR" smtClean="0"/>
              <a:t>06/09/1435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E7D9-6501-4CC2-B359-83AAA324513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9000-0F14-4704-83BB-DB3AD3DD0D5A}" type="datetimeFigureOut">
              <a:rPr lang="fa-IR" smtClean="0"/>
              <a:t>06/09/1435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E7D9-6501-4CC2-B359-83AAA324513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919000-0F14-4704-83BB-DB3AD3DD0D5A}" type="datetimeFigureOut">
              <a:rPr lang="fa-IR" smtClean="0"/>
              <a:t>06/09/1435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DEAE7D9-6501-4CC2-B359-83AAA324513B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D919000-0F14-4704-83BB-DB3AD3DD0D5A}" type="datetimeFigureOut">
              <a:rPr lang="fa-IR" smtClean="0"/>
              <a:t>06/09/1435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DEAE7D9-6501-4CC2-B359-83AAA324513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9000-0F14-4704-83BB-DB3AD3DD0D5A}" type="datetimeFigureOut">
              <a:rPr lang="fa-IR" smtClean="0"/>
              <a:t>06/09/1435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E7D9-6501-4CC2-B359-83AAA324513B}" type="slidenum">
              <a:rPr lang="fa-IR" smtClean="0"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9000-0F14-4704-83BB-DB3AD3DD0D5A}" type="datetimeFigureOut">
              <a:rPr lang="fa-IR" smtClean="0"/>
              <a:t>06/09/1435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E7D9-6501-4CC2-B359-83AAA324513B}" type="slidenum">
              <a:rPr lang="fa-IR" smtClean="0"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919000-0F14-4704-83BB-DB3AD3DD0D5A}" type="datetimeFigureOut">
              <a:rPr lang="fa-IR" smtClean="0"/>
              <a:t>06/09/1435</a:t>
            </a:fld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DEAE7D9-6501-4CC2-B359-83AAA324513B}" type="slidenum">
              <a:rPr lang="fa-IR" smtClean="0"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9000-0F14-4704-83BB-DB3AD3DD0D5A}" type="datetimeFigureOut">
              <a:rPr lang="fa-IR" smtClean="0"/>
              <a:t>06/09/1435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E7D9-6501-4CC2-B359-83AAA324513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919000-0F14-4704-83BB-DB3AD3DD0D5A}" type="datetimeFigureOut">
              <a:rPr lang="fa-IR" smtClean="0"/>
              <a:t>06/09/1435</a:t>
            </a:fld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DEAE7D9-6501-4CC2-B359-83AAA324513B}" type="slidenum">
              <a:rPr lang="fa-IR" smtClean="0"/>
              <a:t>‹#›</a:t>
            </a:fld>
            <a:endParaRPr lang="fa-I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919000-0F14-4704-83BB-DB3AD3DD0D5A}" type="datetimeFigureOut">
              <a:rPr lang="fa-IR" smtClean="0"/>
              <a:t>06/09/1435</a:t>
            </a:fld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DEAE7D9-6501-4CC2-B359-83AAA324513B}" type="slidenum">
              <a:rPr lang="fa-IR" smtClean="0"/>
              <a:t>‹#›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D919000-0F14-4704-83BB-DB3AD3DD0D5A}" type="datetimeFigureOut">
              <a:rPr lang="fa-IR" smtClean="0"/>
              <a:t>06/09/1435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DEAE7D9-6501-4CC2-B359-83AAA324513B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0"/>
            <a:ext cx="6172200" cy="692696"/>
          </a:xfrm>
        </p:spPr>
        <p:txBody>
          <a:bodyPr>
            <a:noAutofit/>
          </a:bodyPr>
          <a:lstStyle/>
          <a:p>
            <a:pPr algn="ctr"/>
            <a:r>
              <a:rPr lang="fa-IR" sz="4800" dirty="0" smtClean="0">
                <a:latin typeface="A Massir Ballpoint" pitchFamily="2" charset="-78"/>
                <a:cs typeface="A Massir Ballpoint" pitchFamily="2" charset="-78"/>
              </a:rPr>
              <a:t>بسم الله الرحمن الرحیم</a:t>
            </a:r>
            <a:endParaRPr lang="fa-IR" sz="4800" dirty="0">
              <a:latin typeface="A Massir Ballpoint" pitchFamily="2" charset="-78"/>
              <a:cs typeface="A Massir Ballpoint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1720" y="1556792"/>
            <a:ext cx="6172200" cy="1371600"/>
          </a:xfrm>
        </p:spPr>
        <p:txBody>
          <a:bodyPr>
            <a:normAutofit/>
          </a:bodyPr>
          <a:lstStyle/>
          <a:p>
            <a:pPr algn="r"/>
            <a:r>
              <a:rPr lang="fa-IR" sz="2800" dirty="0" smtClean="0">
                <a:latin typeface="A Massir Ballpoint" pitchFamily="2" charset="-78"/>
                <a:cs typeface="A Massir Ballpoint" pitchFamily="2" charset="-78"/>
              </a:rPr>
              <a:t>اثری از</a:t>
            </a:r>
            <a:r>
              <a:rPr lang="fa-IR" sz="2800" dirty="0" smtClean="0">
                <a:solidFill>
                  <a:srgbClr val="FF0000"/>
                </a:solidFill>
                <a:latin typeface="A Massir Ballpoint" pitchFamily="2" charset="-78"/>
                <a:cs typeface="A Massir Ballpoint" pitchFamily="2" charset="-78"/>
              </a:rPr>
              <a:t>:</a:t>
            </a:r>
            <a:r>
              <a:rPr lang="fa-IR" sz="2800" dirty="0" smtClean="0">
                <a:solidFill>
                  <a:schemeClr val="accent6">
                    <a:lumMod val="50000"/>
                  </a:schemeClr>
                </a:solidFill>
                <a:latin typeface="A Massir Ballpoint" pitchFamily="2" charset="-78"/>
                <a:cs typeface="A Massir Ballpoint" pitchFamily="2" charset="-78"/>
              </a:rPr>
              <a:t>بهار علی نقی زادهً</a:t>
            </a:r>
          </a:p>
          <a:p>
            <a:pPr algn="r"/>
            <a:r>
              <a:rPr lang="fa-IR" sz="4400" dirty="0" smtClean="0">
                <a:solidFill>
                  <a:schemeClr val="accent6">
                    <a:lumMod val="50000"/>
                  </a:schemeClr>
                </a:solidFill>
                <a:latin typeface="A Massir Ballpoint" pitchFamily="2" charset="-78"/>
                <a:cs typeface="A Massir Ballpoint" pitchFamily="2" charset="-78"/>
              </a:rPr>
              <a:t>الصور                            و                             الجمل</a:t>
            </a:r>
          </a:p>
        </p:txBody>
      </p:sp>
    </p:spTree>
    <p:extLst>
      <p:ext uri="{BB962C8B-B14F-4D97-AF65-F5344CB8AC3E}">
        <p14:creationId xmlns:p14="http://schemas.microsoft.com/office/powerpoint/2010/main" val="2612571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14:honeycomb/>
        <p:sndAc>
          <p:stSnd>
            <p:snd r:embed="rId2" name="drumroll.wav"/>
          </p:stSnd>
        </p:sndAc>
      </p:transition>
    </mc:Choice>
    <mc:Fallback>
      <p:transition spd="slow" advClick="0">
        <p:fade/>
        <p:sndAc>
          <p:stSnd>
            <p:snd r:embed="rId2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3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Pictures\الوان\download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3024336" cy="259942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88989" y="332656"/>
            <a:ext cx="6172200" cy="2053590"/>
          </a:xfrm>
        </p:spPr>
        <p:txBody>
          <a:bodyPr>
            <a:normAutofit/>
          </a:bodyPr>
          <a:lstStyle/>
          <a:p>
            <a:pPr algn="ctr"/>
            <a:r>
              <a:rPr lang="fa-IR" sz="6000" dirty="0" smtClean="0">
                <a:solidFill>
                  <a:srgbClr val="FF0000"/>
                </a:solidFill>
                <a:latin typeface="A Massir Ballpoint" pitchFamily="2" charset="-78"/>
                <a:cs typeface="A Massir Ballpoint" pitchFamily="2" charset="-78"/>
              </a:rPr>
              <a:t>مرحبا!انا الضفدع کامل</a:t>
            </a:r>
            <a:endParaRPr lang="fa-IR" sz="6000" dirty="0">
              <a:solidFill>
                <a:srgbClr val="FF0000"/>
              </a:solidFill>
              <a:latin typeface="A Massir Ballpoint" pitchFamily="2" charset="-78"/>
              <a:cs typeface="A Massir Ballpoint" pitchFamily="2" charset="-7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635896" y="3645023"/>
            <a:ext cx="5328592" cy="1371600"/>
          </a:xfrm>
        </p:spPr>
        <p:txBody>
          <a:bodyPr>
            <a:normAutofit/>
          </a:bodyPr>
          <a:lstStyle/>
          <a:p>
            <a:r>
              <a:rPr lang="fa-IR" sz="4400" dirty="0" smtClean="0">
                <a:solidFill>
                  <a:srgbClr val="FF0000"/>
                </a:solidFill>
                <a:latin typeface="A Massir Ballpoint" pitchFamily="2" charset="-78"/>
                <a:cs typeface="A Massir Ballpoint" pitchFamily="2" charset="-78"/>
              </a:rPr>
              <a:t>هی!یا ضفدع!</a:t>
            </a:r>
            <a:endParaRPr lang="fa-IR" sz="4400" dirty="0">
              <a:solidFill>
                <a:srgbClr val="FF0000"/>
              </a:solidFill>
              <a:latin typeface="A Massir Ballpoint" pitchFamily="2" charset="-78"/>
              <a:cs typeface="A Massir Ballpoint" pitchFamily="2" charset="-78"/>
            </a:endParaRPr>
          </a:p>
        </p:txBody>
      </p:sp>
      <p:pic>
        <p:nvPicPr>
          <p:cNvPr id="1027" name="Picture 3" descr="C:\Users\dell\Pictures\الوان\download (4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95601"/>
            <a:ext cx="2861707" cy="26293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6562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>
        <p14:glitter dir="u" pattern="hexagon"/>
        <p:sndAc>
          <p:stSnd>
            <p:snd r:embed="rId2" name="click.wav"/>
          </p:stSnd>
        </p:sndAc>
      </p:transition>
    </mc:Choice>
    <mc:Fallback>
      <p:transition spd="slow">
        <p:fad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200"/>
                            </p:stCondLst>
                            <p:childTnLst>
                              <p:par>
                                <p:cTn id="2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971800" y="836712"/>
            <a:ext cx="6172200" cy="1087988"/>
          </a:xfrm>
        </p:spPr>
        <p:txBody>
          <a:bodyPr>
            <a:normAutofit/>
          </a:bodyPr>
          <a:lstStyle/>
          <a:p>
            <a:pPr algn="r"/>
            <a:r>
              <a:rPr lang="fa-IR" sz="4800" dirty="0" smtClean="0">
                <a:solidFill>
                  <a:srgbClr val="FF0000"/>
                </a:solidFill>
                <a:latin typeface="A Massir Ballpoint" pitchFamily="2" charset="-78"/>
                <a:cs typeface="A Massir Ballpoint" pitchFamily="2" charset="-78"/>
              </a:rPr>
              <a:t>نعم،ها!!ِِّّّاَهلا کرکور</a:t>
            </a:r>
            <a:endParaRPr lang="fa-IR" sz="4800" dirty="0">
              <a:solidFill>
                <a:srgbClr val="FF0000"/>
              </a:solidFill>
              <a:latin typeface="A Massir Ballpoint" pitchFamily="2" charset="-78"/>
              <a:cs typeface="A Massir Ballpoint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220072" y="3933056"/>
            <a:ext cx="3382144" cy="936104"/>
          </a:xfrm>
        </p:spPr>
        <p:txBody>
          <a:bodyPr>
            <a:noAutofit/>
          </a:bodyPr>
          <a:lstStyle/>
          <a:p>
            <a:pPr algn="r"/>
            <a:r>
              <a:rPr lang="fa-IR" sz="5400" dirty="0" smtClean="0">
                <a:solidFill>
                  <a:srgbClr val="FF0000"/>
                </a:solidFill>
                <a:latin typeface="A Massir Ballpoint" pitchFamily="2" charset="-78"/>
                <a:cs typeface="A Massir Ballpoint" pitchFamily="2" charset="-78"/>
              </a:rPr>
              <a:t>جئت لاساعدک</a:t>
            </a:r>
            <a:endParaRPr lang="fa-IR" sz="5400" dirty="0">
              <a:solidFill>
                <a:srgbClr val="FF0000"/>
              </a:solidFill>
              <a:latin typeface="A Massir Ballpoint" pitchFamily="2" charset="-78"/>
              <a:cs typeface="A Massir Ballpoint" pitchFamily="2" charset="-78"/>
            </a:endParaRPr>
          </a:p>
        </p:txBody>
      </p:sp>
      <p:pic>
        <p:nvPicPr>
          <p:cNvPr id="2050" name="Picture 2" descr="C:\Users\dell\Pictures\الوان\download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2880320" cy="26054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dell\Pictures\الوان\download (7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212977"/>
            <a:ext cx="2016224" cy="31683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702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u"/>
        <p:sndAc>
          <p:stSnd>
            <p:snd r:embed="rId2" name="push.wav"/>
          </p:stSnd>
        </p:sndAc>
      </p:transition>
    </mc:Choice>
    <mc:Fallback>
      <p:transition spd="slow">
        <p:fade/>
        <p:sndAc>
          <p:stSnd>
            <p:snd r:embed="rId2" name="pu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7504" y="2741916"/>
            <a:ext cx="5328592" cy="1045478"/>
          </a:xfrm>
        </p:spPr>
        <p:txBody>
          <a:bodyPr>
            <a:noAutofit/>
          </a:bodyPr>
          <a:lstStyle/>
          <a:p>
            <a:pPr algn="r"/>
            <a:r>
              <a:rPr lang="fa-IR" sz="5400" dirty="0" smtClean="0">
                <a:solidFill>
                  <a:srgbClr val="FF0000"/>
                </a:solidFill>
                <a:latin typeface="A Massir Ballpoint" pitchFamily="2" charset="-78"/>
                <a:cs typeface="A Massir Ballpoint" pitchFamily="2" charset="-78"/>
              </a:rPr>
              <a:t>هل تعرف معنا کلمة فی</a:t>
            </a:r>
            <a:endParaRPr lang="fa-IR" sz="5400" dirty="0">
              <a:solidFill>
                <a:srgbClr val="FF0000"/>
              </a:solidFill>
              <a:latin typeface="A Massir Ballpoint" pitchFamily="2" charset="-78"/>
              <a:cs typeface="A Massir Ballpoint" pitchFamily="2" charset="-7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sz="4800" smtClean="0">
                <a:solidFill>
                  <a:srgbClr val="FF0000"/>
                </a:solidFill>
                <a:latin typeface="A Massir Ballpoint" pitchFamily="2" charset="-78"/>
                <a:cs typeface="A Massir Ballpoint" pitchFamily="2" charset="-78"/>
              </a:rPr>
              <a:t>نعم،ربما اعرف!لست متاکدا!</a:t>
            </a:r>
            <a:endParaRPr lang="fa-IR" sz="4800">
              <a:solidFill>
                <a:srgbClr val="FF0000"/>
              </a:solidFill>
              <a:latin typeface="A Massir Ballpoint" pitchFamily="2" charset="-78"/>
              <a:cs typeface="A Massir Ballpoint" pitchFamily="2" charset="-78"/>
            </a:endParaRPr>
          </a:p>
        </p:txBody>
      </p:sp>
      <p:pic>
        <p:nvPicPr>
          <p:cNvPr id="3074" name="Picture 2" descr="C:\Users\dell\Pictures\الوان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8931"/>
            <a:ext cx="2143125" cy="21431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dell\Pictures\الوان\download (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04664"/>
            <a:ext cx="1952625" cy="23431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Curved Connector 8"/>
          <p:cNvCxnSpPr>
            <a:stCxn id="4" idx="0"/>
            <a:endCxn id="3074" idx="2"/>
          </p:cNvCxnSpPr>
          <p:nvPr/>
        </p:nvCxnSpPr>
        <p:spPr>
          <a:xfrm rot="16200000" flipV="1">
            <a:off x="2155544" y="2125659"/>
            <a:ext cx="359860" cy="872653"/>
          </a:xfrm>
          <a:prstGeom prst="curvedConnector3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5" idx="0"/>
            <a:endCxn id="3075" idx="2"/>
          </p:cNvCxnSpPr>
          <p:nvPr/>
        </p:nvCxnSpPr>
        <p:spPr>
          <a:xfrm flipV="1">
            <a:off x="5372100" y="2747814"/>
            <a:ext cx="2048421" cy="226233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138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erris dir="l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6" y="-40645"/>
            <a:ext cx="4240070" cy="28215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6" y="2780929"/>
            <a:ext cx="1884150" cy="36171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utoShape 5" descr="data:image/jpeg;base64,/9j/4AAQSkZJRgABAQAAAQABAAD/2wCEAAkGBxQTEhMUExQVFhQUFxcWFRgXFBcVFxYXFxQXFxQXFBUYHCggGBolHRQVITEhJSkrLi4uFx8zODMsNygtLiwBCgoKDg0OGxAQGy8mICQsLCw0LDQsLCwsNCwvLywsLCwsLCwsLCwsLCwsLCwsLCwsLCwsLCwsLCwsLCwsLCwsLP/AABEIATcAogMBIgACEQEDEQH/xAAcAAACAgMBAQAAAAAAAAAAAAAABQQGAgMHAQj/xABCEAABAwIDBQYCBwUIAgMAAAABAAIDBBEFEiEGMUFRYRMiMnGBkQehQlJicpKxwRQjM4LRFUNTorKz4fA00mPC8f/EABoBAAIDAQEAAAAAAAAAAAAAAAAEAgMFAQb/xAAsEQACAgICAQMCBgMBAQAAAAAAAQIDBBESITETQVEFIiMyQmFxkRSxwYEz/9oADAMBAAIRAxEAPwDuKEIQAIQhAAhCEACwlla0EuIaBvJIAHmSkVbj5cS2mAdbQyu8A55B9M+w80tNDnOaUmR3N+oH3W7m+gS1mVGPS7ZdCly7fQ6m2lpx4XGQ/wDxtL/8w7vzWh21LP8ABn/Cz/3UXsByWDoRySssu32SL1jw9xnFtNAfEXx/fYQPxC4+aa09Q14zMc1zebSCPcKoyQKL2OV2ZhLHfWabH14OHQrsc6S/OgeKn+Vl8Qq9h20BBDJ7C+jZBo0ngHj6B67vJOqmqay1958LQLuPkE/CyM1uIpODg9M3oS8V7u0awta3Nc2L+8AN5IAty48UwUyIIQhAAhCEACEIQAIQhAAhC0SVGuVozO48APvH9EAb1WscrzK8wRnuN0mcDvP+G3/7e3NTMfqnRQPfm72jWAaDM42b1O9J8LpsjAN53uPFzjq4nqSSlMq1xXFeX/ovoht8mZyytiZc6AWAAHoABzWVJK52rm5RwF7n15KNiJZGTNK4BkYuL7m83eaT4NtYKqS0MUpivbtclo/cm59kgk9dDW0WorXLe2m9ZJdjNa+NhMcTpXcGtIHuSgDF1RIz+I0Fv1mX082nh1UhzAR0VXwnbTNL2FRE+CU+EPtZ33XDQq0scLablGa10ycX7ogyNtcEXadCDuUvZ+t7GRzJCXZwOze43Nmj+GSeA3j1WmqbdLMSBMLraObq08iiixwmdugpwLvLSMkBeGNcSL3IBvy1WjARkLmv7sjjo0aRkDdk5m2/ip+GQ5YmNO8NaPkva6mD2kEf95g8CtxGSS0JVhNeS4xSG72+E/WA5/aHz3pqg6CEIQAIQhAAhCEAaawdx1nZNPFa9hxPsouExuDLuJOY3aCACG8L248T5rZiXeyx/Xdr91ved+QHqtsz7C6DhXNsZcz6aPgXl5/labfMhZwmwSfGZ81XH9ljz7loTKF9wsrJl+KaFMfwypbT0pr6tlLciniAkn+2T4GfK6tkDGRtDGANa0WAAsAFqbTNjL3Ad55BcedhYKKai5VE7PYthXvsZF60ukQzUJTjNeIRmcbC4HubKDbJqKPNosJjqoy147w1Y4eJjhuc08Fp2ZqpDHkl/iRkscedtzh5ixWzDsTEgPQlp8wVNYBe4UXN60yXD3N8iimDM6Jv15GA+QNz+SmXWFN/5NNyzu+TDZWUrdiK7XqDLo4gLQatu66Q45ijjIYY9HDVxO5oPFJKh4Z4XuL+ZdcE9RustWzJhW+LM+FEpraLE6Fgq43kauuAbkWcASDpobgOHqFYVRYq0yNhfxzxkfjF/wBVelentbKta6BCELoAhCEACEIQAo2goS9jnte5pZG8Wba5vY7+HhUPEMRDWNAOgaPyVicLi3Nc7mgLKh7JhdkDW5OIeDfK8jyHvdV22cI8iUIc5aNVQ8GojN75mPaPPQ/omVHKkWKSNMkb47dy7zbi3Rp/1JnG/VY98uUlP5NWmCUXD4M8UrgwXN7dAT+SRw1b53PZTgPawZpHtJGRo1LLEeM8OiNoDMXRxw5hJK8RscC2wJ1JcDrYAEq+4ThLKOm7NurjcyPPikefE5x4q3Ho9TtlV93p/bEU0DwWAjkoOKwsktG9oc17mtcDxDnAH81swR2jhwDnAfiNlrxju97lZ34Tf9FQ1xf8MuXf9CzGtjpqN/a0uaWEuzPjJ77RaxyE+IWA0Oui14BiXaMNyczXEODtHCx0uDqNLLqNNMJGNeNQ5oI9QqBtVBD2wLQ3PmAuLA79QbJ/Ix4uPJCdF8lJRfZMhkuvA/LNTuO5soB/mBb+q9po7ALVXMzNc0b97ejhqPms+qXGSY5bHkmkStsndhL2n0ZGZb/abuHqD8lWKRxs579+t+g5BXyojbXUQ+sQCPsyN/5VBnLnHsSLSF2Vw5W8R8rfmm8ytuSnHwynEtUYuMvKHGz7czaeP6Tix1umbMfkCujqp7K4c0yul/w2iNg4AkXcfO1h6lWxaUFxikZze22CEIUjgIQhAAhCEACqe29Ge7M3dl7OS3AE3Y49Abj+YK2LGUCxzWy2N77rcbqFkFOLiydc+ElI5jgFCBHVyb2sZkb5kXd+i24Q4uYzNvsAfMJnWUzYaMMYLftEpcBya5xcB6NACxpafS6ysmPFRgaFEuTlP5PZoQwslt/CcHem53yJWn4kbZRU0Lmhzs7mB0ZaAbkmwCnOqBYgqu4jhED35pGg5LWB1136DzV2PLjW2V2R5WLZI2NLzC1z75nDMb8zr+qaYgy4WOGxOtoLBbKvMErwk1sa/V0I5cdqKaFzGNLwPBzaCdWnpvVc2Qop6islqahgijv3GDS/Wyss0xue6vIJ3cAPQ2PqCh3T48ZEvQSe10P5SBoFFqGcV5RwvcQToPO5Kl1Meir1tEE9PRhs9WdjMWE/u59W/ZkHiHqNfRbtp8G17eKwkaPRw5H+qTTMzNLQbOHeaeThqCrThNcKinaeNtehG8e60sS3nHi/YSy6+Mtr3JmzsTWwMynNfvOPN58VxwsdLdEyVPpMQ/Z5iCe4498cuAePLj08lbwU8Jo9QhCDoIQhAAhCEACgYw/uiMb5Tl/l3vPsCPUKelMTu0qnnhE0Mb5us55/0j0XGAi2nfeoijG5kZd6kho/VbqQaKNjRvVy9GRgetyttHKFkZEvxmalMfwkaK2ludEr7K0hLje2vqVYZbFIcUBa7MNRuI/oq+TXXsX1RTe2PaKtZlWmvq2kKttlv4Xem4+yHB54q/1OtFyx48t7Mqqa7tFl9I+Qv5rQCAdO87puHmVugZbU7zqUrZLSL2k1of0U2n5LGsn0S2KoIXkst1CdvLsWhRxZlTu74TbYZ92ycu0kt5ZikksvZRvkO8CzRzcdAArJspS9jAM28NufPeU3gJ72KZ8lpIi4lQskqYg4GxcW6Egi7XWII62VowymMUbWF2bLcA2sct+6D5DT0XO8c2hInaYSLsOa5FxexFgPVR4dtKtjrukDh9VzGAH8IBHumrM6quXBiteHZOPJHVkJRs5jzKuPM3uvbo9h3g8CDxaeBTdNxkpLlHwLSi4vTBCEKRwEIQgAVZ2cDjUVZdwlc0eV7g+xCspKqWB4o2SoqCzwmTQ8xlaMw6GxIUW0ug0aNou5Wgu8M0YAP2mX09ioTnFhVl2mwwVEVjw1BG8EbiCqg+WWMZZY3SAbnsGv8zeazcuiTlyiaOLfFLjIlGtKjvlLt60CrbwjmPTJb5leubM/wtEY5nvO9BuCTVNkhx5FUOwlowd4S+teyLxZrdA5w+SnNjlYLd1/ndrvfcvDUN+m17fNpcPdt1J02Q9jsMuEvcg4diUMmkbgSOG4+xU+UWBdewG8ncoWeBr8zGOc/wCzGRf1IAUmGmkmIMoDWDVsY114F54+S5GiU5dI5ZlRjHye0k7nDMY3WO63Ec7HVSWy8opCeoDfmSrPg+F3F3BOG4cwcE+sGJn/AOdYU3DcGkmka+YABvgYNwPMniVaMRaGxFo4gj5JkyIDcElx6cDS6arqUFpCs7HN7ZyWi0eQeBI9im1VQZm3CT1TrTyW3Z3fmrPh7szV5nNTha2vk3KZbrTEmC4nJSzNe3ho4cHNPiaf+77LtNJUtkY2Rhu14DgehC4tjMOV11efhpieaN8Djqzvs+6494ejv9S0fpmR3wfh/wCxXOqTjzXsXZCELbMoEISPaXFTGBFEf3snH/DZxeevAdfJQssjXFzl4RKMXJ6RC2ixYvc6CM90aTOH+208+Z4blXsPqBHUgbmyNy/zN8PyuF5PII22H/J5kniVXcQqCeO7UHkRuXmlnTnkq1+F7fsa0cRek4nV4K0bj6qQ6jY/Wy5bRbUO7RhfoC0NkPAkHuvXQsJxG9uRXo4WRmujJlCUXpkr+x2clt/sxlty9rsSZE0Fx36ADVxPQKjbQfEFziY6MWI0fI8XDTxDW8T13KX2oi+ltlmrMBvuS6TCHjgua1mJyyG8s8rz98tHoG2Ciw1T847OSYPJAFpXbydN5UHJFasTekdFrIxFrIQ2+6+8+Q4rykrNbiCV/oGD3cpGGUQYGumeZZrC7nG5HQck3ACTeS2/tH1Rpfca2bSuZYOpZGt5hzXfIFNqDGoZR3H6je091w82nVKZorhJq+kvqLhw3OGhHqurMlF/cuiX+PGS6LhWV4aN653tvjJGQA94uzejf+UTY69hySNJIHib9LrZVSskfUyucdOAB0IHDRWW5cFBtMrrxpuepLoi9qSSeZurBhFYdyhQ4MfrD2um9FhhbyXnr7Yz2zWS4rRFxs3F1J2EqyyqhPBxMZ8nNNv8wao+Mts1RtnHWmhPKaL/AHGqWNLjKL/dBOPKDX7M7ihCF6wwDTWVLYmOe7wtBJ/oOp3KkkOcXSP8b9T05NHQDRN9s6j/AMeLg95e7qIwDb8Tmn0UA6hee+sXtzVS8LsexYaXIrWKBx3C6TTUz7eH5q5ywhQa2EEEXsseM9GmrOtFEMbsxFifLX3Vj2dxmaEiNzC8HwW1cOhHJR3NdJ3YBlYDlzcXO6f1VzwbB2QR6avI7zjvJ/otfGssi9roXvUJLTEu01dIyElx/fzfu2gH+E0+LL1tfVUirmDAGNVu2lw6WSSMtaSGlxPqLBJabZebthJILMBva+/zWhXbFRcpPszMmiU7FGK6KhW4k4GwbbqU42FrM9XEH20uR5gaKxbYYWySnc/KA9lrEDf06qiYS1zZGPYbOa4W91KNnq1srnT/AI9q32jr0BdLKde4w948zwAVihlG5JGDsoWjja5PMnUlY4PMTd58JPd69Vnp6ZryXJbLC8qDPqtonC0yOVknsqitMr+NYfnHIjUHiFCoKVsl2vFpGcRoSODgn1WktY7s3NlH0TZ3Vp3+29JXQ5LryNLbiT6WnLTZwuODv/YKZJYBYOqRZLqus0Kzn2chFyYm2gn1UfZmYOngZxM0dutpAT+SX4xU3PnoE8+H9DnroAN0WaV38rS1v+ZzVq4lHLjv5RzIt4JpfB2lCEL0phlP2+Ba+lk4B0kZ83hrh/tlQW1GitO02F/tNO+MaP0dGeT26t9OHkVzukrMzdbgjRwO9rhoQeoK839YpasVi8M08NqUOPwNn1QSXGqvMBG3xPNvIcT7LS+cknoVoo+9OT9Rvzd/+LNqhuXY/wCmktllwmBrGtAGgGieRuVfpZrJpBULVreha6DJcpCUVcxJsmr9QllVYKdhCryKchfI0W7jT+I8/Jc5xEhlVI1u7MbLpc8pAs3xu0H2QfpFcpxuPs6mRu+zt/NXYnkX+o/kX8l0w3HHVBZTu8RsMw+rxPnZW2d4aA1u4aBcrwbExFMyX6psRxsd6t+P7ShkYlhLHgkDKd9zzC5dS1LUfcli5ClDc34H7ZXcFkKlwXMKrbmpcRlysHQKzYPttFK0CcZHj6Q1B8+SrljWRWy2GZTOWizPlJUWqZmaQeIssf7Tp7XEzf19lHGOQG4zEW45Tql3GQ4pR9iNTVXcAJ3ae2n6KPiNRYeaXOnzSOyeEuJHqt1SzM8DgBqlJVKM+yxS66FUjhmu70XW/hdgxigdO8WfUWLQd4iHg99XeoVZ2X2K/aZWSytIpma66GY8APsczx3BdbaLCw0A3LfwanxU2jHy7E5cUeoQhaIkC5/tzgZjeaqIXY/+OB9E/wCJbkePvzXQF4Qqb6I3QcJFlVjrlyRxCGTvOHkfcKRgz29pKCQHXFgdL6cFY9rNjxEXVNPowC8kVvCL6uj6D6vnbkqRXURJzt1BXnJ0PHs4z/s2671bDcS2FhCzimIVPZPJGNZHAcBe/wCan0+0BAHasuPrN0PqFNNPwyTfyW1tfzUaoqLpOMeprXc8t82lQK7bGmYO5d7uHAK1RnLopc64dsc1lYyCN0r+G7m53BcpdKZZS48TdS8YxmSqddx04AbgtAZ2Tcx3rQx6eC78mNm5Kteo+DHEGgva1viP/dVMhpHZspNwGl270U/Y7DI5Xl8pILtGdBzK318HZVEzDvYxo9CSVH1+V3Be3k76Chj85eX4KZVNs8qRQNzG3MLRMe87zKlYUO8nGIlgw6QZWute4GYfqFNdTB2rDf8ANL8HFmtvyUTHcWOdsUH8Q7yOCw5Vyna4xPTQmo1KUiwU9OI+84rZhmbtRLoS1wcGHVpynRrhxS6jhcQMxLncSVYaCnslbJOt732MJKS8HYMJxBk8LJY/C4buII0c09QQR6KYqP8ADmpLXTwHd3ZWD73dfb1DT6q8L0+Pb6tUZ/JgWw4TcQQhCuKwQhCAKttri5YBBGbOkaS88Ws3WHV2voCucuwmws17mjlfT0VixuUuraq/0XMaPuiNpHzJWgsXlfqOTOV7XsujYxYKNafyVGrorXvcnmUuixXs3dlMO47wP5dCrdX0yrGI0QcC1wuCo02Rl1MZmnrcTTjVMMgIN2OLRcciUtOEt+sFoc2WAED95Ed4OpA6jj5rVTVNM89974/W4/4Wvjfhwfuvlf8AUY+ZW7Zprp/D/wCMnERxC97nktUNO6Zwc8Wbwb/VMaXDYTrG9rzzvcptRsY02cbHqqr85aagi3G+ncXysZLwaka2ziQAEvxaXPVSOOgkYMvk3T9U6Zl6JbjkILQ9pGeM3Gu/m31WdiZCjcm/cdzMfnS0vKKdV4e4OPmhpEbHE+XumtVPmF/DzzaEeYKq9fO6Z4jiBcBx5nmei9GuzzcINy0T5sULrNjB10HMprhGGdmLu1kdvPLoF5g2GCIXOrzvPLoE8o4blZORfGKca/Hu/k9DRRJvlPz8fBLw+BO4GKJTx2TGEaLEsltj0ukTdkyRiMYHGGUHyuw/mAukrnmxrL4gT9Snd7ukZb8iuhr1P0taxl/6YWX/APVghCFoCwIQhAHO9tqXsaxk30KloY48BKwae7f9JUVpV82hwttTTyRPG8XaeLXjVrh1BXItnsdErADo8DULzn1bFan6sfDNTDs5R4/A/miuEixCiT5kwK01DQVkRk4seiU2anSbEMBjkJNrHmP1V2qaYJfNTWT1WS49pnZ0xku0VzZrA+xlN3Zg7TduXu2eBTlzXQ3y21ANvVNZDbcplPi8wFiQQPrC6v8AXs9RW+5X6UPT9M59Fh1YNLyD1KeYBs7UOmY6QuytIOpJ3J1WbWlhtkYT5LbHtDJI3R2UcQ0WTFmVc4/kS37lEcWCf5myLt3hrZpI2g2yDvkbz0UOhoWRNysFvzPmUxfTZwSL5uOu9Q2gpaFj9NVp9IudcefLXZKhiuU6pYLJZQmyeQapO+T8DMEjfE1TAFjFGoeN1wiic7jub5lLRTk9IjNlm+Gjc76ub7bYm+TG5j83/JXpU34S0xbh7HO3yvkk9M2VvyYD6q5L2mNX6dUY/sefulysbBCEK8qBCEIAF8zYrTmCpqGN07OaVo8hIcvysvplcN+KWGdliD3Ad2oY2Qfeb3JPyaf5krlrde/gcwn+Jr5IGEbQ37rzrzVgFRcXC5lUxkG4TPB8fMZDX6t/JYV+Ftcq/wCjWjLT0y6yPSyqlupTJg9t263WkU+qRh9vkYfa6NNLRZjcqPtBK2Flh4in8dmNJPALnmN1xmlJ4XsEzjRdtnfhFE+uhe8FxJUzCanI8X3HevYYdFFmFjotV6knErcddnQaSn3ELRX0djccVjsrW54wDvbonlXFmasKblXY0xhJNbEdLGndHGlkcVimcUlgo2vZJLomulDRc7gqHjuIOqJQxmuoawc3ONh7khStqMe/u4z94/op3wlwYz1rZHC7Kcdo7kXnuxD3zO/kWhgYj2pS9xS6aim/g7XgtAIKeGEboo2M88rQCfXepqEL0xgt7BCEIAEIQgAVG+LmD9rRiZo79K7tOpjIyyj2s7+RXlYTRBzXNcLtcCCDxBFiCoyipJpkoScZKSPmWaPMEpqISCrXi+EmlqJad39245CfpRnWM/hsPMFLKmmusVSdcnFnoklZBSRGwbF3ROAOreIV4pKlrwHN1uuczwWKlYVizoTzad4VWTiq1co+TkJuD0y17U4hkiyje7RURr9VNxXEjM653cAoTWXV2LT6Ven5ITluXRtNUVpc66C0DeQFshbc77q/pEdtjfZeq7OUDg7RdDYbhcpa4tcCOBXQ8NxFrow4kbtf1WT9Qq7U17l9b9iTUNA1VTx3H97Iz5n+i82i2gzksj8PE8/JVm1yrMTE/XZ/RyyzfSN0Qubn1X0N8NMC/ZaJmYWlm/eycxmHcafutsPO65F8OMNjnr4YpSA0Xksf7wssWx+vi8mlfRK28aH6jLzbPEF/IIQhNmeCEIQAIQhAAhCEAcg+LtYx1XExjbviZaV3R+rG2423/wAypE0tk6xebtqqrk+tPIB5McY2/JgVaxUEHRYd01Ze0eix4enSjGWxS+eGy8EpWx7iQrYxcTjkpEWyY4Phj5pGxxsL3uNmtHH+g5k7lCjZcru3wbwqNlH2+X97I97S7iGsdlDW8hpfzPkr4w5viL22enHlobbE7GRUUNnNY+aSzpXFoOttGtvuaPnclUr4zYc1ktM9rGtzskacrQLlrmkXtv0cV19KNptn4q2ExSacWPHiY62jh+o4puyvcHFGbVdxtU5Hzf2IIWHZPtYE25XU7FqV0E0sL7ZonlhI3G3EdCLFeU8oKyZOUfJux4y7Qv8A2VY9nZNpgoFSNF2M2wlBI2YFXmKeKVuhjkY/2cLj1Fx6r6jBuvk2D6XkV9WULrxxnmxp/wAoWhje6MrOX5X/ACb0IQmhAEIQgAQhCABc02y2wkc6WKBxjjjcWOe3R73t0cGu+i0HTTU25Lpa4pX4W4tkbY5mSytdffcSO19d/qlsqbjHouoipS7K7gxvHrqbkm+pvc3uo+JQ3WdCTEXMeMtibX00Oq3va6U5Y2l56D8zwWI01a2eijOPpLbKxNFZa2lw3K+0+yQa3NObn6o3DzPFQquKJmgYAOqcVnQhKzv7SpwXzdfmV9MbG4Waaighd4mtu/77iXO+biPRcNp5Iw9kjWZXsc17XBuYXaQRcbiLhdo2Q2sjrGWcWtmbo5l7ZuTmA6kH5JvGlFt/InlTckkWRCF45wAudAE6JHDPi7gxirXSAdyoaHg/baA2QfJh/mVGo32K7Z8Sq+mqKfsWHtpQ9paYhn7Ox7xLh3d1xa/HoqZTtEDQI6VwPFzg0uPXeszI0ptL3NOi9qCXuisyO01B/CUtqnq/DGhazm2822S3EqeCUeAA826JaGkxh5En5KbA3Q9dPfRdb2U22liYxkhMrGtAsbZwALd13H1XPBhgBsHadU5wejc97YohmkebAcuZPIAanyVynJS+0pu4zj2d6oqtksbJIzmY8BzTzB/Jb1CwbDxTwRQt1EbQ2/M/SPqbn1U1aq8dmUCEIXQBCEIA0V1W2KN8jzZrGlx8hy6rmcMr3yyTO07Z2ct+rwaPRoAPkrV8R5CKM23GSMO8s1/zAXPaLGOBSGZJ7URmiPuPJgw+JjT5gFZQva3RrWt8hZRm1bTxW6ORpSOkMbZlPGXjQ2671CjwaNpzOGZ3N2vsNwTUSgLBwLkHBHibS3w2HokElcL94C46aj2V0mw0P0de3K9lpOHRsFmtaPRd5HSFgu3E1PpmMsf1JL3H3JCLj1uFnLtK6tcTKe7fuwh1mD7w+mep9LKLXQW3AJNI4XN2a9ND7qz1pOPFsh6S3suDJZLWY2Jo8z+QQ8SneYvZ39VSe3lae6XW6nVTKPHHjRx91HSJaHc9A472A/dP6FLJ8N00BHQ6JlDi9wvJsRBC5oNtFVnhIK24VVuila9hLXtN2uHD+o6LfXzAlLg7VHaLPK7PoLZ/FBUwMlGhOjh9Vw8Q8uI6EJiuffCmoJ/aGcAI3eROYH5NHsugrXqlygmzNmtSaBCEKwiCEIQBGxKgZPE+KQZmPFiN3kQeBB1uuWY78P6iIkw/vmcLWEgH2m/SPVvsF1xCrsqjZ5Jxm4+D58nppo/EyRtvrMc38wiDEXN3lfQRCo21+wjZby0wDZN7o9zXnm0/Rd8j0SdmI0txYxHI31IpVPiZKcUWIDiqdUxvgeWSNcxw3tcCD52O8dRosmYik3F+5frfgvEmJBRJK0KqnEVolrnHcjQcSyz1zUmq5mnUJe3MU6w3ZKqmbnZC4s4ElrM33cxBI67lKMHLwjjcY+WInzG6wq3eA8dfZTMQoZIZDE+NzHjeHEDTgRbxDqFGFI693H/jyXda8neSfgyimIC8NQead4VstU1EZfDHdg43Dcx+xmtmA5r1ux9Ve37PLfyAH4ibLvpz86OerD5K84kqRS05JGhJJAAAuSTuDRxKuWG/DqpfYyZIh9p2d34WafNXvZ7ZKClOdoL5bW7R9rjmGAaNHlr1KuhjTk++kVzyEl0GxWBmlg74/eyHPJ00s1noPndWBCFoxiorSE29vYIQhdOAhCEACEIQAIQhAEPE8KhqG5Zo2SDhmFyPI7x6Kn1/wtpnG8UksXS4kb7OGb/MhCjKEZeUSUmvArf8KH30q226wG/+4ptF8K4wf3tRI7oxjWfN2ZCFWqK/gl6s/ktGF7KUkGrIgXD6T7vPpm3eidoQrUkvBW3sh4jhcM4yzRskA3ZmgkeR3j0S6m2PomOzNp2X+1d/sHEhCEOKfsd2PGi2g3L1CF04CEIQAIQhAAhCEAf/2Q==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sp>
        <p:nvSpPr>
          <p:cNvPr id="7" name="AutoShape 7" descr="data:image/jpeg;base64,/9j/4AAQSkZJRgABAQAAAQABAAD/2wCEAAkGBxQTEhMUExQVFhQUFxcWFRgXFBcVFxYXFxQXFxQXFBUYHCggGBolHRQVITEhJSkrLi4uFx8zODMsNygtLiwBCgoKDg0OGxAQGy8mICQsLCw0LDQsLCwsNCwvLywsLCwsLCwsLCwsLCwsLCwsLCwsLCwsLCwsLCwsLCwsLCwsLP/AABEIATcAogMBIgACEQEDEQH/xAAcAAACAgMBAQAAAAAAAAAAAAAABQQGAgMHAQj/xABCEAABAwIDBQYCBwUIAgMAAAABAAIDBBEFEiEGMUFRYRMiMnGBkQehQlJicpKxwRQjM4LRFUNTorKz4fA00mPC8f/EABoBAAIDAQEAAAAAAAAAAAAAAAAEAgMFAQb/xAAsEQACAgICAQMCBgMBAQAAAAAAAQIDBBESITETQVEFIiMyQmFxkRSxwYEz/9oADAMBAAIRAxEAPwDuKEIQAIQhAAhCEACwlla0EuIaBvJIAHmSkVbj5cS2mAdbQyu8A55B9M+w80tNDnOaUmR3N+oH3W7m+gS1mVGPS7ZdCly7fQ6m2lpx4XGQ/wDxtL/8w7vzWh21LP8ABn/Cz/3UXsByWDoRySssu32SL1jw9xnFtNAfEXx/fYQPxC4+aa09Q14zMc1zebSCPcKoyQKL2OV2ZhLHfWabH14OHQrsc6S/OgeKn+Vl8Qq9h20BBDJ7C+jZBo0ngHj6B67vJOqmqay1958LQLuPkE/CyM1uIpODg9M3oS8V7u0awta3Nc2L+8AN5IAty48UwUyIIQhAAhCEACEIQAIQhAAhC0SVGuVozO48APvH9EAb1WscrzK8wRnuN0mcDvP+G3/7e3NTMfqnRQPfm72jWAaDM42b1O9J8LpsjAN53uPFzjq4nqSSlMq1xXFeX/ovoht8mZyytiZc6AWAAHoABzWVJK52rm5RwF7n15KNiJZGTNK4BkYuL7m83eaT4NtYKqS0MUpivbtclo/cm59kgk9dDW0WorXLe2m9ZJdjNa+NhMcTpXcGtIHuSgDF1RIz+I0Fv1mX082nh1UhzAR0VXwnbTNL2FRE+CU+EPtZ33XDQq0scLablGa10ycX7ogyNtcEXadCDuUvZ+t7GRzJCXZwOze43Nmj+GSeA3j1WmqbdLMSBMLraObq08iiixwmdugpwLvLSMkBeGNcSL3IBvy1WjARkLmv7sjjo0aRkDdk5m2/ip+GQ5YmNO8NaPkva6mD2kEf95g8CtxGSS0JVhNeS4xSG72+E/WA5/aHz3pqg6CEIQAIQhAAhCEAaawdx1nZNPFa9hxPsouExuDLuJOY3aCACG8L248T5rZiXeyx/Xdr91ved+QHqtsz7C6DhXNsZcz6aPgXl5/labfMhZwmwSfGZ81XH9ljz7loTKF9wsrJl+KaFMfwypbT0pr6tlLciniAkn+2T4GfK6tkDGRtDGANa0WAAsAFqbTNjL3Ad55BcedhYKKai5VE7PYthXvsZF60ukQzUJTjNeIRmcbC4HubKDbJqKPNosJjqoy147w1Y4eJjhuc08Fp2ZqpDHkl/iRkscedtzh5ixWzDsTEgPQlp8wVNYBe4UXN60yXD3N8iimDM6Jv15GA+QNz+SmXWFN/5NNyzu+TDZWUrdiK7XqDLo4gLQatu66Q45ijjIYY9HDVxO5oPFJKh4Z4XuL+ZdcE9RustWzJhW+LM+FEpraLE6Fgq43kauuAbkWcASDpobgOHqFYVRYq0yNhfxzxkfjF/wBVelentbKta6BCELoAhCEACEIQAo2goS9jnte5pZG8Wba5vY7+HhUPEMRDWNAOgaPyVicLi3Nc7mgLKh7JhdkDW5OIeDfK8jyHvdV22cI8iUIc5aNVQ8GojN75mPaPPQ/omVHKkWKSNMkb47dy7zbi3Rp/1JnG/VY98uUlP5NWmCUXD4M8UrgwXN7dAT+SRw1b53PZTgPawZpHtJGRo1LLEeM8OiNoDMXRxw5hJK8RscC2wJ1JcDrYAEq+4ThLKOm7NurjcyPPikefE5x4q3Ho9TtlV93p/bEU0DwWAjkoOKwsktG9oc17mtcDxDnAH81swR2jhwDnAfiNlrxju97lZ34Tf9FQ1xf8MuXf9CzGtjpqN/a0uaWEuzPjJ77RaxyE+IWA0Oui14BiXaMNyczXEODtHCx0uDqNLLqNNMJGNeNQ5oI9QqBtVBD2wLQ3PmAuLA79QbJ/Ix4uPJCdF8lJRfZMhkuvA/LNTuO5soB/mBb+q9po7ALVXMzNc0b97ejhqPms+qXGSY5bHkmkStsndhL2n0ZGZb/abuHqD8lWKRxs579+t+g5BXyojbXUQ+sQCPsyN/5VBnLnHsSLSF2Vw5W8R8rfmm8ytuSnHwynEtUYuMvKHGz7czaeP6Tix1umbMfkCujqp7K4c0yul/w2iNg4AkXcfO1h6lWxaUFxikZze22CEIUjgIQhAAhCEACqe29Ge7M3dl7OS3AE3Y49Abj+YK2LGUCxzWy2N77rcbqFkFOLiydc+ElI5jgFCBHVyb2sZkb5kXd+i24Q4uYzNvsAfMJnWUzYaMMYLftEpcBya5xcB6NACxpafS6ysmPFRgaFEuTlP5PZoQwslt/CcHem53yJWn4kbZRU0Lmhzs7mB0ZaAbkmwCnOqBYgqu4jhED35pGg5LWB1136DzV2PLjW2V2R5WLZI2NLzC1z75nDMb8zr+qaYgy4WOGxOtoLBbKvMErwk1sa/V0I5cdqKaFzGNLwPBzaCdWnpvVc2Qop6islqahgijv3GDS/Wyss0xue6vIJ3cAPQ2PqCh3T48ZEvQSe10P5SBoFFqGcV5RwvcQToPO5Kl1Meir1tEE9PRhs9WdjMWE/u59W/ZkHiHqNfRbtp8G17eKwkaPRw5H+qTTMzNLQbOHeaeThqCrThNcKinaeNtehG8e60sS3nHi/YSy6+Mtr3JmzsTWwMynNfvOPN58VxwsdLdEyVPpMQ/Z5iCe4498cuAePLj08lbwU8Jo9QhCDoIQhAAhCEACgYw/uiMb5Tl/l3vPsCPUKelMTu0qnnhE0Mb5us55/0j0XGAi2nfeoijG5kZd6kho/VbqQaKNjRvVy9GRgetyttHKFkZEvxmalMfwkaK2ludEr7K0hLje2vqVYZbFIcUBa7MNRuI/oq+TXXsX1RTe2PaKtZlWmvq2kKttlv4Xem4+yHB54q/1OtFyx48t7Mqqa7tFl9I+Qv5rQCAdO87puHmVugZbU7zqUrZLSL2k1of0U2n5LGsn0S2KoIXkst1CdvLsWhRxZlTu74TbYZ92ycu0kt5ZikksvZRvkO8CzRzcdAArJspS9jAM28NufPeU3gJ72KZ8lpIi4lQskqYg4GxcW6Egi7XWII62VowymMUbWF2bLcA2sct+6D5DT0XO8c2hInaYSLsOa5FxexFgPVR4dtKtjrukDh9VzGAH8IBHumrM6quXBiteHZOPJHVkJRs5jzKuPM3uvbo9h3g8CDxaeBTdNxkpLlHwLSi4vTBCEKRwEIQgAVZ2cDjUVZdwlc0eV7g+xCspKqWB4o2SoqCzwmTQ8xlaMw6GxIUW0ug0aNou5Wgu8M0YAP2mX09ioTnFhVl2mwwVEVjw1BG8EbiCqg+WWMZZY3SAbnsGv8zeazcuiTlyiaOLfFLjIlGtKjvlLt60CrbwjmPTJb5leubM/wtEY5nvO9BuCTVNkhx5FUOwlowd4S+teyLxZrdA5w+SnNjlYLd1/ndrvfcvDUN+m17fNpcPdt1J02Q9jsMuEvcg4diUMmkbgSOG4+xU+UWBdewG8ncoWeBr8zGOc/wCzGRf1IAUmGmkmIMoDWDVsY114F54+S5GiU5dI5ZlRjHye0k7nDMY3WO63Ec7HVSWy8opCeoDfmSrPg+F3F3BOG4cwcE+sGJn/AOdYU3DcGkmka+YABvgYNwPMniVaMRaGxFo4gj5JkyIDcElx6cDS6arqUFpCs7HN7ZyWi0eQeBI9im1VQZm3CT1TrTyW3Z3fmrPh7szV5nNTha2vk3KZbrTEmC4nJSzNe3ho4cHNPiaf+77LtNJUtkY2Rhu14DgehC4tjMOV11efhpieaN8Djqzvs+6494ejv9S0fpmR3wfh/wCxXOqTjzXsXZCELbMoEISPaXFTGBFEf3snH/DZxeevAdfJQssjXFzl4RKMXJ6RC2ixYvc6CM90aTOH+208+Z4blXsPqBHUgbmyNy/zN8PyuF5PII22H/J5kniVXcQqCeO7UHkRuXmlnTnkq1+F7fsa0cRek4nV4K0bj6qQ6jY/Wy5bRbUO7RhfoC0NkPAkHuvXQsJxG9uRXo4WRmujJlCUXpkr+x2clt/sxlty9rsSZE0Fx36ADVxPQKjbQfEFziY6MWI0fI8XDTxDW8T13KX2oi+ltlmrMBvuS6TCHjgua1mJyyG8s8rz98tHoG2Ciw1T847OSYPJAFpXbydN5UHJFasTekdFrIxFrIQ2+6+8+Q4rykrNbiCV/oGD3cpGGUQYGumeZZrC7nG5HQck3ACTeS2/tH1Rpfca2bSuZYOpZGt5hzXfIFNqDGoZR3H6je091w82nVKZorhJq+kvqLhw3OGhHqurMlF/cuiX+PGS6LhWV4aN653tvjJGQA94uzejf+UTY69hySNJIHib9LrZVSskfUyucdOAB0IHDRWW5cFBtMrrxpuepLoi9qSSeZurBhFYdyhQ4MfrD2um9FhhbyXnr7Yz2zWS4rRFxs3F1J2EqyyqhPBxMZ8nNNv8wao+Mts1RtnHWmhPKaL/AHGqWNLjKL/dBOPKDX7M7ihCF6wwDTWVLYmOe7wtBJ/oOp3KkkOcXSP8b9T05NHQDRN9s6j/AMeLg95e7qIwDb8Tmn0UA6hee+sXtzVS8LsexYaXIrWKBx3C6TTUz7eH5q5ywhQa2EEEXsseM9GmrOtFEMbsxFifLX3Vj2dxmaEiNzC8HwW1cOhHJR3NdJ3YBlYDlzcXO6f1VzwbB2QR6avI7zjvJ/otfGssi9roXvUJLTEu01dIyElx/fzfu2gH+E0+LL1tfVUirmDAGNVu2lw6WSSMtaSGlxPqLBJabZebthJILMBva+/zWhXbFRcpPszMmiU7FGK6KhW4k4GwbbqU42FrM9XEH20uR5gaKxbYYWySnc/KA9lrEDf06qiYS1zZGPYbOa4W91KNnq1srnT/AI9q32jr0BdLKde4w948zwAVihlG5JGDsoWjja5PMnUlY4PMTd58JPd69Vnp6ZryXJbLC8qDPqtonC0yOVknsqitMr+NYfnHIjUHiFCoKVsl2vFpGcRoSODgn1WktY7s3NlH0TZ3Vp3+29JXQ5LryNLbiT6WnLTZwuODv/YKZJYBYOqRZLqus0Kzn2chFyYm2gn1UfZmYOngZxM0dutpAT+SX4xU3PnoE8+H9DnroAN0WaV38rS1v+ZzVq4lHLjv5RzIt4JpfB2lCEL0phlP2+Ba+lk4B0kZ83hrh/tlQW1GitO02F/tNO+MaP0dGeT26t9OHkVzukrMzdbgjRwO9rhoQeoK839YpasVi8M08NqUOPwNn1QSXGqvMBG3xPNvIcT7LS+cknoVoo+9OT9Rvzd/+LNqhuXY/wCmktllwmBrGtAGgGieRuVfpZrJpBULVreha6DJcpCUVcxJsmr9QllVYKdhCryKchfI0W7jT+I8/Jc5xEhlVI1u7MbLpc8pAs3xu0H2QfpFcpxuPs6mRu+zt/NXYnkX+o/kX8l0w3HHVBZTu8RsMw+rxPnZW2d4aA1u4aBcrwbExFMyX6psRxsd6t+P7ShkYlhLHgkDKd9zzC5dS1LUfcli5ClDc34H7ZXcFkKlwXMKrbmpcRlysHQKzYPttFK0CcZHj6Q1B8+SrljWRWy2GZTOWizPlJUWqZmaQeIssf7Tp7XEzf19lHGOQG4zEW45Tql3GQ4pR9iNTVXcAJ3ae2n6KPiNRYeaXOnzSOyeEuJHqt1SzM8DgBqlJVKM+yxS66FUjhmu70XW/hdgxigdO8WfUWLQd4iHg99XeoVZ2X2K/aZWSytIpma66GY8APsczx3BdbaLCw0A3LfwanxU2jHy7E5cUeoQhaIkC5/tzgZjeaqIXY/+OB9E/wCJbkePvzXQF4Qqb6I3QcJFlVjrlyRxCGTvOHkfcKRgz29pKCQHXFgdL6cFY9rNjxEXVNPowC8kVvCL6uj6D6vnbkqRXURJzt1BXnJ0PHs4z/s2671bDcS2FhCzimIVPZPJGNZHAcBe/wCan0+0BAHasuPrN0PqFNNPwyTfyW1tfzUaoqLpOMeprXc8t82lQK7bGmYO5d7uHAK1RnLopc64dsc1lYyCN0r+G7m53BcpdKZZS48TdS8YxmSqddx04AbgtAZ2Tcx3rQx6eC78mNm5Kteo+DHEGgva1viP/dVMhpHZspNwGl270U/Y7DI5Xl8pILtGdBzK318HZVEzDvYxo9CSVH1+V3Be3k76Chj85eX4KZVNs8qRQNzG3MLRMe87zKlYUO8nGIlgw6QZWute4GYfqFNdTB2rDf8ANL8HFmtvyUTHcWOdsUH8Q7yOCw5Vyna4xPTQmo1KUiwU9OI+84rZhmbtRLoS1wcGHVpynRrhxS6jhcQMxLncSVYaCnslbJOt732MJKS8HYMJxBk8LJY/C4buII0c09QQR6KYqP8ADmpLXTwHd3ZWD73dfb1DT6q8L0+Pb6tUZ/JgWw4TcQQhCuKwQhCAKttri5YBBGbOkaS88Ws3WHV2voCucuwmws17mjlfT0VixuUuraq/0XMaPuiNpHzJWgsXlfqOTOV7XsujYxYKNafyVGrorXvcnmUuixXs3dlMO47wP5dCrdX0yrGI0QcC1wuCo02Rl1MZmnrcTTjVMMgIN2OLRcciUtOEt+sFoc2WAED95Ed4OpA6jj5rVTVNM89974/W4/4Wvjfhwfuvlf8AUY+ZW7Zprp/D/wCMnERxC97nktUNO6Zwc8Wbwb/VMaXDYTrG9rzzvcptRsY02cbHqqr85aagi3G+ncXysZLwaka2ziQAEvxaXPVSOOgkYMvk3T9U6Zl6JbjkILQ9pGeM3Gu/m31WdiZCjcm/cdzMfnS0vKKdV4e4OPmhpEbHE+XumtVPmF/DzzaEeYKq9fO6Z4jiBcBx5nmei9GuzzcINy0T5sULrNjB10HMprhGGdmLu1kdvPLoF5g2GCIXOrzvPLoE8o4blZORfGKca/Hu/k9DRRJvlPz8fBLw+BO4GKJTx2TGEaLEsltj0ukTdkyRiMYHGGUHyuw/mAukrnmxrL4gT9Snd7ukZb8iuhr1P0taxl/6YWX/APVghCFoCwIQhAHO9tqXsaxk30KloY48BKwae7f9JUVpV82hwttTTyRPG8XaeLXjVrh1BXItnsdErADo8DULzn1bFan6sfDNTDs5R4/A/miuEixCiT5kwK01DQVkRk4seiU2anSbEMBjkJNrHmP1V2qaYJfNTWT1WS49pnZ0xku0VzZrA+xlN3Zg7TduXu2eBTlzXQ3y21ANvVNZDbcplPi8wFiQQPrC6v8AXs9RW+5X6UPT9M59Fh1YNLyD1KeYBs7UOmY6QuytIOpJ3J1WbWlhtkYT5LbHtDJI3R2UcQ0WTFmVc4/kS37lEcWCf5myLt3hrZpI2g2yDvkbz0UOhoWRNysFvzPmUxfTZwSL5uOu9Q2gpaFj9NVp9IudcefLXZKhiuU6pYLJZQmyeQapO+T8DMEjfE1TAFjFGoeN1wiic7jub5lLRTk9IjNlm+Gjc76ub7bYm+TG5j83/JXpU34S0xbh7HO3yvkk9M2VvyYD6q5L2mNX6dUY/sefulysbBCEK8qBCEIAF8zYrTmCpqGN07OaVo8hIcvysvplcN+KWGdliD3Ad2oY2Qfeb3JPyaf5krlrde/gcwn+Jr5IGEbQ37rzrzVgFRcXC5lUxkG4TPB8fMZDX6t/JYV+Ftcq/wCjWjLT0y6yPSyqlupTJg9t263WkU+qRh9vkYfa6NNLRZjcqPtBK2Flh4in8dmNJPALnmN1xmlJ4XsEzjRdtnfhFE+uhe8FxJUzCanI8X3HevYYdFFmFjotV6knErcddnQaSn3ELRX0djccVjsrW54wDvbonlXFmasKblXY0xhJNbEdLGndHGlkcVimcUlgo2vZJLomulDRc7gqHjuIOqJQxmuoawc3ONh7khStqMe/u4z94/op3wlwYz1rZHC7Kcdo7kXnuxD3zO/kWhgYj2pS9xS6aim/g7XgtAIKeGEboo2M88rQCfXepqEL0xgt7BCEIAEIQgAVG+LmD9rRiZo79K7tOpjIyyj2s7+RXlYTRBzXNcLtcCCDxBFiCoyipJpkoScZKSPmWaPMEpqISCrXi+EmlqJad39245CfpRnWM/hsPMFLKmmusVSdcnFnoklZBSRGwbF3ROAOreIV4pKlrwHN1uuczwWKlYVizoTzad4VWTiq1co+TkJuD0y17U4hkiyje7RURr9VNxXEjM653cAoTWXV2LT6Ven5ITluXRtNUVpc66C0DeQFshbc77q/pEdtjfZeq7OUDg7RdDYbhcpa4tcCOBXQ8NxFrow4kbtf1WT9Qq7U17l9b9iTUNA1VTx3H97Iz5n+i82i2gzksj8PE8/JVm1yrMTE/XZ/RyyzfSN0Qubn1X0N8NMC/ZaJmYWlm/eycxmHcafutsPO65F8OMNjnr4YpSA0Xksf7wssWx+vi8mlfRK28aH6jLzbPEF/IIQhNmeCEIQAIQhAAhCEAcg+LtYx1XExjbviZaV3R+rG2423/wAypE0tk6xebtqqrk+tPIB5McY2/JgVaxUEHRYd01Ze0eix4enSjGWxS+eGy8EpWx7iQrYxcTjkpEWyY4Phj5pGxxsL3uNmtHH+g5k7lCjZcru3wbwqNlH2+X97I97S7iGsdlDW8hpfzPkr4w5viL22enHlobbE7GRUUNnNY+aSzpXFoOttGtvuaPnclUr4zYc1ktM9rGtzskacrQLlrmkXtv0cV19KNptn4q2ExSacWPHiY62jh+o4puyvcHFGbVdxtU5Hzf2IIWHZPtYE25XU7FqV0E0sL7ZonlhI3G3EdCLFeU8oKyZOUfJux4y7Qv8A2VY9nZNpgoFSNF2M2wlBI2YFXmKeKVuhjkY/2cLj1Fx6r6jBuvk2D6XkV9WULrxxnmxp/wAoWhje6MrOX5X/ACb0IQmhAEIQgAQhCABc02y2wkc6WKBxjjjcWOe3R73t0cGu+i0HTTU25Lpa4pX4W4tkbY5mSytdffcSO19d/qlsqbjHouoipS7K7gxvHrqbkm+pvc3uo+JQ3WdCTEXMeMtibX00Oq3va6U5Y2l56D8zwWI01a2eijOPpLbKxNFZa2lw3K+0+yQa3NObn6o3DzPFQquKJmgYAOqcVnQhKzv7SpwXzdfmV9MbG4Waaighd4mtu/77iXO+biPRcNp5Iw9kjWZXsc17XBuYXaQRcbiLhdo2Q2sjrGWcWtmbo5l7ZuTmA6kH5JvGlFt/InlTckkWRCF45wAudAE6JHDPi7gxirXSAdyoaHg/baA2QfJh/mVGo32K7Z8Sq+mqKfsWHtpQ9paYhn7Ox7xLh3d1xa/HoqZTtEDQI6VwPFzg0uPXeszI0ptL3NOi9qCXuisyO01B/CUtqnq/DGhazm2822S3EqeCUeAA826JaGkxh5En5KbA3Q9dPfRdb2U22liYxkhMrGtAsbZwALd13H1XPBhgBsHadU5wejc97YohmkebAcuZPIAanyVynJS+0pu4zj2d6oqtksbJIzmY8BzTzB/Jb1CwbDxTwRQt1EbQ2/M/SPqbn1U1aq8dmUCEIXQBCEIA0V1W2KN8jzZrGlx8hy6rmcMr3yyTO07Z2ct+rwaPRoAPkrV8R5CKM23GSMO8s1/zAXPaLGOBSGZJ7URmiPuPJgw+JjT5gFZQva3RrWt8hZRm1bTxW6ORpSOkMbZlPGXjQ2671CjwaNpzOGZ3N2vsNwTUSgLBwLkHBHibS3w2HokElcL94C46aj2V0mw0P0de3K9lpOHRsFmtaPRd5HSFgu3E1PpmMsf1JL3H3JCLj1uFnLtK6tcTKe7fuwh1mD7w+mep9LKLXQW3AJNI4XN2a9ND7qz1pOPFsh6S3suDJZLWY2Jo8z+QQ8SneYvZ39VSe3lae6XW6nVTKPHHjRx91HSJaHc9A472A/dP6FLJ8N00BHQ6JlDi9wvJsRBC5oNtFVnhIK24VVuila9hLXtN2uHD+o6LfXzAlLg7VHaLPK7PoLZ/FBUwMlGhOjh9Vw8Q8uI6EJiuffCmoJ/aGcAI3eROYH5NHsugrXqlygmzNmtSaBCEKwiCEIQBGxKgZPE+KQZmPFiN3kQeBB1uuWY78P6iIkw/vmcLWEgH2m/SPVvsF1xCrsqjZ5Jxm4+D58nppo/EyRtvrMc38wiDEXN3lfQRCo21+wjZby0wDZN7o9zXnm0/Rd8j0SdmI0txYxHI31IpVPiZKcUWIDiqdUxvgeWSNcxw3tcCD52O8dRosmYik3F+5frfgvEmJBRJK0KqnEVolrnHcjQcSyz1zUmq5mnUJe3MU6w3ZKqmbnZC4s4ElrM33cxBI67lKMHLwjjcY+WInzG6wq3eA8dfZTMQoZIZDE+NzHjeHEDTgRbxDqFGFI693H/jyXda8neSfgyimIC8NQead4VstU1EZfDHdg43Dcx+xmtmA5r1ux9Ve37PLfyAH4ibLvpz86OerD5K84kqRS05JGhJJAAAuSTuDRxKuWG/DqpfYyZIh9p2d34WafNXvZ7ZKClOdoL5bW7R9rjmGAaNHlr1KuhjTk++kVzyEl0GxWBmlg74/eyHPJ00s1noPndWBCFoxiorSE29vYIQhdOAhCEACEIQAIQhAEPE8KhqG5Zo2SDhmFyPI7x6Kn1/wtpnG8UksXS4kb7OGb/MhCjKEZeUSUmvArf8KH30q226wG/+4ptF8K4wf3tRI7oxjWfN2ZCFWqK/gl6s/ktGF7KUkGrIgXD6T7vPpm3eidoQrUkvBW3sh4jhcM4yzRskA3ZmgkeR3j0S6m2PomOzNp2X+1d/sHEhCEOKfsd2PGi2g3L1CF04CEIQAIQhAAhCEAf/2Q=="/>
          <p:cNvSpPr>
            <a:spLocks noChangeAspect="1" noChangeArrowheads="1"/>
          </p:cNvSpPr>
          <p:nvPr/>
        </p:nvSpPr>
        <p:spPr bwMode="auto">
          <a:xfrm>
            <a:off x="90757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260816" y="31514"/>
            <a:ext cx="4883184" cy="2053590"/>
          </a:xfrm>
        </p:spPr>
        <p:txBody>
          <a:bodyPr>
            <a:normAutofit fontScale="90000"/>
          </a:bodyPr>
          <a:lstStyle/>
          <a:p>
            <a:pPr algn="r"/>
            <a:r>
              <a:rPr lang="fa-IR" sz="4400" dirty="0" smtClean="0">
                <a:solidFill>
                  <a:srgbClr val="FF0000"/>
                </a:solidFill>
                <a:latin typeface="A Massir Ballpoint" pitchFamily="2" charset="-78"/>
                <a:cs typeface="A Massir Ballpoint" pitchFamily="2" charset="-78"/>
              </a:rPr>
              <a:t>اسمع یا کرکور!انت تحت الصندوق و لست في الصندوق،فهمت؟؟؟؟؟؟؟؟</a:t>
            </a:r>
            <a:endParaRPr lang="fa-IR" sz="4400" dirty="0">
              <a:solidFill>
                <a:srgbClr val="FF0000"/>
              </a:solidFill>
              <a:latin typeface="A Massir Ballpoint" pitchFamily="2" charset="-78"/>
              <a:cs typeface="A Massir Ballpoint" pitchFamily="2" charset="-78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2778068" y="3251093"/>
            <a:ext cx="6172200" cy="1371600"/>
          </a:xfrm>
        </p:spPr>
        <p:txBody>
          <a:bodyPr>
            <a:normAutofit/>
          </a:bodyPr>
          <a:lstStyle/>
          <a:p>
            <a:r>
              <a:rPr lang="fa-IR" sz="4800" dirty="0" smtClean="0">
                <a:solidFill>
                  <a:srgbClr val="FF0000"/>
                </a:solidFill>
                <a:latin typeface="A Massir Ballpoint" pitchFamily="2" charset="-78"/>
                <a:cs typeface="A Massir Ballpoint" pitchFamily="2" charset="-78"/>
              </a:rPr>
              <a:t>هوم!!!!!!!!!!!!!!</a:t>
            </a:r>
            <a:endParaRPr lang="fa-IR" sz="4800" dirty="0">
              <a:solidFill>
                <a:srgbClr val="FF0000"/>
              </a:solidFill>
              <a:latin typeface="A Massir Ballpoint" pitchFamily="2" charset="-78"/>
              <a:cs typeface="A Massir Ballpoin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98251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honeycomb/>
        <p:sndAc>
          <p:stSnd>
            <p:snd r:embed="rId2" name="drumroll.wav"/>
          </p:stSnd>
        </p:sndAc>
      </p:transition>
    </mc:Choice>
    <mc:Fallback>
      <p:transition spd="slow">
        <p:fade/>
        <p:sndAc>
          <p:stSnd>
            <p:snd r:embed="rId2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0"/>
            <a:ext cx="6156176" cy="1412776"/>
          </a:xfrm>
        </p:spPr>
        <p:txBody>
          <a:bodyPr>
            <a:normAutofit/>
          </a:bodyPr>
          <a:lstStyle/>
          <a:p>
            <a:r>
              <a:rPr lang="fa-IR" sz="4400" dirty="0" smtClean="0">
                <a:solidFill>
                  <a:srgbClr val="FF0000"/>
                </a:solidFill>
                <a:latin typeface="A Massir Ballpoint" pitchFamily="2" charset="-78"/>
                <a:cs typeface="A Massir Ballpoint" pitchFamily="2" charset="-78"/>
              </a:rPr>
              <a:t>انتظر!!ساقفز من خلال الطوق</a:t>
            </a:r>
            <a:endParaRPr lang="fa-IR" sz="4400" dirty="0">
              <a:solidFill>
                <a:srgbClr val="FF0000"/>
              </a:solidFill>
              <a:latin typeface="A Massir Ballpoint" pitchFamily="2" charset="-78"/>
              <a:cs typeface="A Massir Ballpoint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72325" y="2276872"/>
            <a:ext cx="5884168" cy="1371600"/>
          </a:xfrm>
        </p:spPr>
        <p:txBody>
          <a:bodyPr>
            <a:noAutofit/>
          </a:bodyPr>
          <a:lstStyle/>
          <a:p>
            <a:r>
              <a:rPr lang="fa-IR" sz="4400" dirty="0" smtClean="0">
                <a:solidFill>
                  <a:srgbClr val="FF0000"/>
                </a:solidFill>
                <a:latin typeface="A Massir Ballpoint" pitchFamily="2" charset="-78"/>
                <a:cs typeface="A Massir Ballpoint" pitchFamily="2" charset="-78"/>
              </a:rPr>
              <a:t>لا،ابدا!کلمَة«اســــد»لاتبدا بالحرف «طـــاء»</a:t>
            </a:r>
            <a:endParaRPr lang="fa-IR" sz="4400" dirty="0">
              <a:solidFill>
                <a:srgbClr val="FF0000"/>
              </a:solidFill>
              <a:latin typeface="A Massir Ballpoint" pitchFamily="2" charset="-78"/>
              <a:cs typeface="A Massir Ballpoint" pitchFamily="2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3" y="-3764"/>
            <a:ext cx="2496663" cy="333780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240" y="3334043"/>
            <a:ext cx="4665248" cy="35260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6203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  <p:sndAc>
          <p:stSnd>
            <p:snd r:embed="rId2" name="camera.wav"/>
          </p:stSnd>
        </p:sndAc>
      </p:transition>
    </mc:Choice>
    <mc:Fallback>
      <p:transition spd="slow">
        <p:blinds dir="vert"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9952" y="332656"/>
            <a:ext cx="4536504" cy="1209675"/>
          </a:xfrm>
        </p:spPr>
        <p:txBody>
          <a:bodyPr>
            <a:normAutofit/>
          </a:bodyPr>
          <a:lstStyle/>
          <a:p>
            <a:r>
              <a:rPr lang="fa-IR" sz="4800" dirty="0" smtClean="0">
                <a:solidFill>
                  <a:srgbClr val="FF0000"/>
                </a:solidFill>
                <a:latin typeface="A Massir Ballpoint" pitchFamily="2" charset="-78"/>
                <a:cs typeface="A Massir Ballpoint" pitchFamily="2" charset="-78"/>
              </a:rPr>
              <a:t>الواجب صعب!!!!!!!!!!!</a:t>
            </a:r>
            <a:endParaRPr lang="fa-IR" sz="4800" dirty="0">
              <a:solidFill>
                <a:srgbClr val="FF0000"/>
              </a:solidFill>
              <a:latin typeface="A Massir Ballpoint" pitchFamily="2" charset="-78"/>
              <a:cs typeface="A Massir Ballpoint" pitchFamily="2" charset="-78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19872" cy="43871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5171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  <p:sndAc>
          <p:stSnd>
            <p:snd r:embed="rId2" name="explode.wav"/>
          </p:stSnd>
        </p:sndAc>
      </p:transition>
    </mc:Choice>
    <mc:Fallback>
      <p:transition spd="slow">
        <p:fade/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3848" y="1052736"/>
            <a:ext cx="5760640" cy="1224136"/>
          </a:xfrm>
        </p:spPr>
        <p:txBody>
          <a:bodyPr>
            <a:normAutofit/>
          </a:bodyPr>
          <a:lstStyle/>
          <a:p>
            <a:r>
              <a:rPr lang="fa-IR" sz="4400" dirty="0" smtClean="0">
                <a:solidFill>
                  <a:srgbClr val="FF0000"/>
                </a:solidFill>
                <a:latin typeface="A Massir Ballpoint" pitchFamily="2" charset="-78"/>
                <a:cs typeface="A Massir Ballpoint" pitchFamily="2" charset="-78"/>
              </a:rPr>
              <a:t>سنونو  تنتهی بحرف «الواو»</a:t>
            </a:r>
            <a:endParaRPr lang="fa-IR" sz="4400" dirty="0">
              <a:solidFill>
                <a:srgbClr val="FF0000"/>
              </a:solidFill>
              <a:latin typeface="A Massir Ballpoint" pitchFamily="2" charset="-78"/>
              <a:cs typeface="A Massir Ballpoint" pitchFamily="2" charset="-7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33" y="6285"/>
            <a:ext cx="3351697" cy="25102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16493"/>
            <a:ext cx="5796136" cy="434150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265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  <p:sndAc>
          <p:stSnd>
            <p:snd r:embed="rId2" name="laser.wav"/>
          </p:stSnd>
        </p:sndAc>
      </p:transition>
    </mc:Choice>
    <mc:Fallback>
      <p:transition spd="slow">
        <p:fade/>
        <p:sndAc>
          <p:stSnd>
            <p:snd r:embed="rId2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47664" y="40466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fa-IR" sz="6000" dirty="0" smtClean="0">
                <a:latin typeface="A Massir Ballpoint" pitchFamily="2" charset="-78"/>
                <a:cs typeface="A Massir Ballpoint" pitchFamily="2" charset="-78"/>
              </a:rPr>
              <a:t>با تشکر از صبری که داشتید</a:t>
            </a:r>
            <a:endParaRPr lang="fa-IR" sz="6000" dirty="0">
              <a:latin typeface="A Massir Ballpoint" pitchFamily="2" charset="-78"/>
              <a:cs typeface="A Massir Ballpoint" pitchFamily="2" charset="-7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9" y="3645024"/>
            <a:ext cx="4914871" cy="27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3549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r" isContent="1"/>
        <p:sndAc>
          <p:stSnd>
            <p:snd r:embed="rId2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1">
      <a:dk1>
        <a:srgbClr val="FF0000"/>
      </a:dk1>
      <a:lt1>
        <a:sysClr val="window" lastClr="FFFFFF"/>
      </a:lt1>
      <a:dk2>
        <a:srgbClr val="575F6D"/>
      </a:dk2>
      <a:lt2>
        <a:srgbClr val="FFF39D"/>
      </a:lt2>
      <a:accent1>
        <a:srgbClr val="FF0000"/>
      </a:accent1>
      <a:accent2>
        <a:srgbClr val="7598D9"/>
      </a:accent2>
      <a:accent3>
        <a:srgbClr val="59150A"/>
      </a:accent3>
      <a:accent4>
        <a:srgbClr val="F5CD2D"/>
      </a:accent4>
      <a:accent5>
        <a:srgbClr val="AEBAD5"/>
      </a:accent5>
      <a:accent6>
        <a:srgbClr val="777C84"/>
      </a:accent6>
      <a:hlink>
        <a:srgbClr val="E65C01"/>
      </a:hlink>
      <a:folHlink>
        <a:srgbClr val="2C324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196</TotalTime>
  <Words>71</Words>
  <Application>Microsoft Office PowerPoint</Application>
  <PresentationFormat>On-screen Show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بسم الله الرحمن الرحیم</vt:lpstr>
      <vt:lpstr>مرحبا!انا الضفدع کامل</vt:lpstr>
      <vt:lpstr>نعم،ها!!ِِّّّاَهلا کرکور</vt:lpstr>
      <vt:lpstr>هل تعرف معنا کلمة فی</vt:lpstr>
      <vt:lpstr>اسمع یا کرکور!انت تحت الصندوق و لست في الصندوق،فهمت؟؟؟؟؟؟؟؟</vt:lpstr>
      <vt:lpstr>انتظر!!ساقفز من خلال الطوق</vt:lpstr>
      <vt:lpstr>الواجب صعب!!!!!!!!!!!</vt:lpstr>
      <vt:lpstr>سنونو  تنتهی بحرف «الواو»</vt:lpstr>
      <vt:lpstr>با تشکر از صبری که داشتید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14</cp:revision>
  <dcterms:created xsi:type="dcterms:W3CDTF">2014-04-07T14:23:03Z</dcterms:created>
  <dcterms:modified xsi:type="dcterms:W3CDTF">2014-04-09T14:51:09Z</dcterms:modified>
</cp:coreProperties>
</file>