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6" r:id="rId7"/>
    <p:sldId id="260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1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1FD7E63-D64A-4871-9AD8-90CB278295BB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6EBF672-9D7E-475A-810F-C53EFF5BD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7E63-D64A-4871-9AD8-90CB278295BB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672-9D7E-475A-810F-C53EFF5BD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7E63-D64A-4871-9AD8-90CB278295BB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672-9D7E-475A-810F-C53EFF5BD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7E63-D64A-4871-9AD8-90CB278295BB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672-9D7E-475A-810F-C53EFF5BD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7E63-D64A-4871-9AD8-90CB278295BB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672-9D7E-475A-810F-C53EFF5BD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7E63-D64A-4871-9AD8-90CB278295BB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672-9D7E-475A-810F-C53EFF5BDB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7E63-D64A-4871-9AD8-90CB278295BB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672-9D7E-475A-810F-C53EFF5BDB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7E63-D64A-4871-9AD8-90CB278295BB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672-9D7E-475A-810F-C53EFF5BD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7E63-D64A-4871-9AD8-90CB278295BB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672-9D7E-475A-810F-C53EFF5BD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1FD7E63-D64A-4871-9AD8-90CB278295BB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6EBF672-9D7E-475A-810F-C53EFF5BD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1FD7E63-D64A-4871-9AD8-90CB278295BB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6EBF672-9D7E-475A-810F-C53EFF5BD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1FD7E63-D64A-4871-9AD8-90CB278295BB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6EBF672-9D7E-475A-810F-C53EFF5BDB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4800" b="1" i="1" dirty="0" smtClean="0">
                <a:latin typeface="Times New Roman" pitchFamily="18" charset="0"/>
                <a:cs typeface="Times New Roman" pitchFamily="18" charset="0"/>
              </a:rPr>
              <a:t>العالم من حولنا</a:t>
            </a:r>
            <a:endParaRPr lang="en-US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 smtClean="0">
                <a:cs typeface="12   Yagut_shsmrt" pitchFamily="2" charset="-78"/>
              </a:rPr>
              <a:t>درس عربی                               سعید پورخلیل</a:t>
            </a:r>
            <a:endParaRPr lang="en-US" dirty="0">
              <a:cs typeface="12   Yagut_shsmr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14813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هذا السفینة تسیرُ بمحرکات دیزل</a:t>
            </a:r>
            <a:endParaRPr lang="en-US" dirty="0"/>
          </a:p>
        </p:txBody>
      </p:sp>
      <p:pic>
        <p:nvPicPr>
          <p:cNvPr id="3074" name="Picture 2" descr="C:\Users\hp\Desktop\533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1992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4571999"/>
            <a:ext cx="6196405" cy="1151069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sz="4000" b="1" i="1" dirty="0" smtClean="0">
                <a:latin typeface="Times New Roman" pitchFamily="18" charset="0"/>
                <a:cs typeface="Times New Roman" pitchFamily="18" charset="0"/>
              </a:rPr>
              <a:t>پایان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344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الاسد حیوان لاحم غالبا یتغذی الغزالا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38400"/>
            <a:ext cx="3200400" cy="2400300"/>
          </a:xfrm>
        </p:spPr>
      </p:pic>
    </p:spTree>
    <p:extLst>
      <p:ext uri="{BB962C8B-B14F-4D97-AF65-F5344CB8AC3E}">
        <p14:creationId xmlns:p14="http://schemas.microsoft.com/office/powerpoint/2010/main" val="4080796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الباندا حیوان عاشب یتغذی بالنبات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94" y="2119313"/>
            <a:ext cx="3450575" cy="3603625"/>
          </a:xfrm>
        </p:spPr>
      </p:pic>
    </p:spTree>
    <p:extLst>
      <p:ext uri="{BB962C8B-B14F-4D97-AF65-F5344CB8AC3E}">
        <p14:creationId xmlns:p14="http://schemas.microsoft.com/office/powerpoint/2010/main" val="33892730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العقاب یستطیع ان یطیر بسرعة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667000"/>
            <a:ext cx="3429000" cy="2267564"/>
          </a:xfrm>
        </p:spPr>
      </p:pic>
    </p:spTree>
    <p:extLst>
      <p:ext uri="{BB962C8B-B14F-4D97-AF65-F5344CB8AC3E}">
        <p14:creationId xmlns:p14="http://schemas.microsoft.com/office/powerpoint/2010/main" val="28294371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کان هذا الکوسج من الحیوانات الباردة الدم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6000"/>
            <a:ext cx="3733800" cy="2983915"/>
          </a:xfrm>
        </p:spPr>
      </p:pic>
    </p:spTree>
    <p:extLst>
      <p:ext uri="{BB962C8B-B14F-4D97-AF65-F5344CB8AC3E}">
        <p14:creationId xmlns:p14="http://schemas.microsoft.com/office/powerpoint/2010/main" val="3426261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الحوت یعیش فی اعماق البحر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92" y="2119313"/>
            <a:ext cx="5181378" cy="3603625"/>
          </a:xfrm>
        </p:spPr>
      </p:pic>
    </p:spTree>
    <p:extLst>
      <p:ext uri="{BB962C8B-B14F-4D97-AF65-F5344CB8AC3E}">
        <p14:creationId xmlns:p14="http://schemas.microsoft.com/office/powerpoint/2010/main" val="622862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الشاتل الفضایی یدور حول الارض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16" y="2119313"/>
            <a:ext cx="4504531" cy="3603625"/>
          </a:xfrm>
        </p:spPr>
      </p:pic>
    </p:spTree>
    <p:extLst>
      <p:ext uri="{BB962C8B-B14F-4D97-AF65-F5344CB8AC3E}">
        <p14:creationId xmlns:p14="http://schemas.microsoft.com/office/powerpoint/2010/main" val="36369061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هذه القطار البخاریه یسیر علی سکة حدیدیة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5334000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1646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هذه القطار الصغیر تسیر بقوة البخار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5029200" cy="33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7568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107</TotalTime>
  <Words>59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Pushpin</vt:lpstr>
      <vt:lpstr>العالم من حولنا</vt:lpstr>
      <vt:lpstr>الاسد حیوان لاحم غالبا یتغذی الغزالا</vt:lpstr>
      <vt:lpstr>الباندا حیوان عاشب یتغذی بالنبات</vt:lpstr>
      <vt:lpstr>العقاب یستطیع ان یطیر بسرعة</vt:lpstr>
      <vt:lpstr>کان هذا الکوسج من الحیوانات الباردة الدم</vt:lpstr>
      <vt:lpstr>الحوت یعیش فی اعماق البحر</vt:lpstr>
      <vt:lpstr>الشاتل الفضایی یدور حول الارض</vt:lpstr>
      <vt:lpstr>هذه القطار البخاریه یسیر علی سکة حدیدیة</vt:lpstr>
      <vt:lpstr>هذه القطار الصغیر تسیر بقوة البخار </vt:lpstr>
      <vt:lpstr>هذا السفینة تسیرُ بمحرکات دیزل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العالم من حولنا</dc:title>
  <dc:creator>hp</dc:creator>
  <cp:lastModifiedBy>Hamid</cp:lastModifiedBy>
  <cp:revision>9</cp:revision>
  <dcterms:created xsi:type="dcterms:W3CDTF">2014-04-16T16:38:02Z</dcterms:created>
  <dcterms:modified xsi:type="dcterms:W3CDTF">2014-04-18T21:35:35Z</dcterms:modified>
</cp:coreProperties>
</file>