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8288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fa-IR" sz="8000" dirty="0" smtClean="0">
                <a:cs typeface="B Kamran" panose="00000400000000000000" pitchFamily="2" charset="-78"/>
              </a:rPr>
              <a:t>طریق الوحید؟! </a:t>
            </a:r>
            <a:endParaRPr lang="fa-IR" sz="8000" dirty="0">
              <a:cs typeface="B Kamra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76800"/>
            <a:ext cx="6172200" cy="1498122"/>
          </a:xfrm>
        </p:spPr>
        <p:txBody>
          <a:bodyPr>
            <a:normAutofit/>
          </a:bodyPr>
          <a:lstStyle/>
          <a:p>
            <a:pPr algn="ctr"/>
            <a:r>
              <a:rPr lang="fa-IR" sz="2000" i="1" dirty="0" smtClean="0">
                <a:cs typeface="B Kamran" panose="00000400000000000000" pitchFamily="2" charset="-78"/>
              </a:rPr>
              <a:t>کاری از : زینب رضایی </a:t>
            </a:r>
            <a:endParaRPr lang="fa-IR" sz="2000" i="1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427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\Desktop\زینب -\عربی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676400" cy="927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a\Desktop\زینب -\عربی\images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906" y="58410"/>
            <a:ext cx="1600200" cy="115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a\Desktop\زینب -\عربی\imag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950" y="24652"/>
            <a:ext cx="1447800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a\Desktop\زینب -\عربی\image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376" y="4484"/>
            <a:ext cx="1400175" cy="130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ha\Desktop\زینب -\عربی\images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162" y="4011471"/>
            <a:ext cx="909638" cy="143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ha\Desktop\زینب -\عربی\images (3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94" y="3973804"/>
            <a:ext cx="914400" cy="151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ha\Desktop\زینب -\عربی\images (8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07" y="4113231"/>
            <a:ext cx="1066800" cy="137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ha\Desktop\زینب -\عربی\download (4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293" y="3094549"/>
            <a:ext cx="12001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eeform 3"/>
          <p:cNvSpPr/>
          <p:nvPr/>
        </p:nvSpPr>
        <p:spPr>
          <a:xfrm>
            <a:off x="1143000" y="936155"/>
            <a:ext cx="4789475" cy="4097215"/>
          </a:xfrm>
          <a:custGeom>
            <a:avLst/>
            <a:gdLst>
              <a:gd name="connsiteX0" fmla="*/ 764445 w 5414407"/>
              <a:gd name="connsiteY0" fmla="*/ 0 h 4097215"/>
              <a:gd name="connsiteX1" fmla="*/ 262422 w 5414407"/>
              <a:gd name="connsiteY1" fmla="*/ 1075765 h 4097215"/>
              <a:gd name="connsiteX2" fmla="*/ 4386186 w 5414407"/>
              <a:gd name="connsiteY2" fmla="*/ 779929 h 4097215"/>
              <a:gd name="connsiteX3" fmla="*/ 4260681 w 5414407"/>
              <a:gd name="connsiteY3" fmla="*/ 1757082 h 4097215"/>
              <a:gd name="connsiteX4" fmla="*/ 5408163 w 5414407"/>
              <a:gd name="connsiteY4" fmla="*/ 2922494 h 4097215"/>
              <a:gd name="connsiteX5" fmla="*/ 4717881 w 5414407"/>
              <a:gd name="connsiteY5" fmla="*/ 3989294 h 4097215"/>
              <a:gd name="connsiteX6" fmla="*/ 4673057 w 5414407"/>
              <a:gd name="connsiteY6" fmla="*/ 4069976 h 4097215"/>
              <a:gd name="connsiteX7" fmla="*/ 4655128 w 5414407"/>
              <a:gd name="connsiteY7" fmla="*/ 4069976 h 409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4407" h="4097215">
                <a:moveTo>
                  <a:pt x="764445" y="0"/>
                </a:moveTo>
                <a:cubicBezTo>
                  <a:pt x="211622" y="472888"/>
                  <a:pt x="-341201" y="945777"/>
                  <a:pt x="262422" y="1075765"/>
                </a:cubicBezTo>
                <a:cubicBezTo>
                  <a:pt x="866045" y="1205753"/>
                  <a:pt x="3719810" y="666376"/>
                  <a:pt x="4386186" y="779929"/>
                </a:cubicBezTo>
                <a:cubicBezTo>
                  <a:pt x="5052562" y="893482"/>
                  <a:pt x="4090352" y="1399988"/>
                  <a:pt x="4260681" y="1757082"/>
                </a:cubicBezTo>
                <a:cubicBezTo>
                  <a:pt x="4431010" y="2114176"/>
                  <a:pt x="5331963" y="2550459"/>
                  <a:pt x="5408163" y="2922494"/>
                </a:cubicBezTo>
                <a:cubicBezTo>
                  <a:pt x="5484363" y="3294529"/>
                  <a:pt x="4840399" y="3798047"/>
                  <a:pt x="4717881" y="3989294"/>
                </a:cubicBezTo>
                <a:cubicBezTo>
                  <a:pt x="4595363" y="4180541"/>
                  <a:pt x="4683516" y="4056529"/>
                  <a:pt x="4673057" y="4069976"/>
                </a:cubicBezTo>
                <a:cubicBezTo>
                  <a:pt x="4662598" y="4083423"/>
                  <a:pt x="4658863" y="4076699"/>
                  <a:pt x="4655128" y="40699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Freeform 5"/>
          <p:cNvSpPr/>
          <p:nvPr/>
        </p:nvSpPr>
        <p:spPr>
          <a:xfrm>
            <a:off x="431035" y="1142039"/>
            <a:ext cx="4669603" cy="3306008"/>
          </a:xfrm>
          <a:custGeom>
            <a:avLst/>
            <a:gdLst>
              <a:gd name="connsiteX0" fmla="*/ 624341 w 4669603"/>
              <a:gd name="connsiteY0" fmla="*/ 0 h 3306008"/>
              <a:gd name="connsiteX1" fmla="*/ 113353 w 4669603"/>
              <a:gd name="connsiteY1" fmla="*/ 905435 h 3306008"/>
              <a:gd name="connsiteX2" fmla="*/ 400223 w 4669603"/>
              <a:gd name="connsiteY2" fmla="*/ 1416424 h 3306008"/>
              <a:gd name="connsiteX3" fmla="*/ 3995070 w 4669603"/>
              <a:gd name="connsiteY3" fmla="*/ 1317812 h 3306008"/>
              <a:gd name="connsiteX4" fmla="*/ 2865518 w 4669603"/>
              <a:gd name="connsiteY4" fmla="*/ 1775012 h 3306008"/>
              <a:gd name="connsiteX5" fmla="*/ 4595706 w 4669603"/>
              <a:gd name="connsiteY5" fmla="*/ 2537012 h 3306008"/>
              <a:gd name="connsiteX6" fmla="*/ 4353659 w 4669603"/>
              <a:gd name="connsiteY6" fmla="*/ 3254188 h 3306008"/>
              <a:gd name="connsiteX7" fmla="*/ 4371588 w 4669603"/>
              <a:gd name="connsiteY7" fmla="*/ 3254188 h 3306008"/>
              <a:gd name="connsiteX8" fmla="*/ 4362623 w 4669603"/>
              <a:gd name="connsiteY8" fmla="*/ 3290047 h 3306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69603" h="3306008">
                <a:moveTo>
                  <a:pt x="624341" y="0"/>
                </a:moveTo>
                <a:cubicBezTo>
                  <a:pt x="387523" y="334682"/>
                  <a:pt x="150706" y="669364"/>
                  <a:pt x="113353" y="905435"/>
                </a:cubicBezTo>
                <a:cubicBezTo>
                  <a:pt x="76000" y="1141506"/>
                  <a:pt x="-246730" y="1347695"/>
                  <a:pt x="400223" y="1416424"/>
                </a:cubicBezTo>
                <a:cubicBezTo>
                  <a:pt x="1047176" y="1485153"/>
                  <a:pt x="3584188" y="1258047"/>
                  <a:pt x="3995070" y="1317812"/>
                </a:cubicBezTo>
                <a:cubicBezTo>
                  <a:pt x="4405952" y="1377577"/>
                  <a:pt x="2765412" y="1571812"/>
                  <a:pt x="2865518" y="1775012"/>
                </a:cubicBezTo>
                <a:cubicBezTo>
                  <a:pt x="2965624" y="1978212"/>
                  <a:pt x="4347683" y="2290483"/>
                  <a:pt x="4595706" y="2537012"/>
                </a:cubicBezTo>
                <a:cubicBezTo>
                  <a:pt x="4843730" y="2783541"/>
                  <a:pt x="4391012" y="3134659"/>
                  <a:pt x="4353659" y="3254188"/>
                </a:cubicBezTo>
                <a:cubicBezTo>
                  <a:pt x="4316306" y="3373717"/>
                  <a:pt x="4370094" y="3248212"/>
                  <a:pt x="4371588" y="3254188"/>
                </a:cubicBezTo>
                <a:cubicBezTo>
                  <a:pt x="4373082" y="3260165"/>
                  <a:pt x="4367852" y="3275106"/>
                  <a:pt x="4362623" y="329004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Freeform 15"/>
          <p:cNvSpPr/>
          <p:nvPr/>
        </p:nvSpPr>
        <p:spPr>
          <a:xfrm>
            <a:off x="2163835" y="1253681"/>
            <a:ext cx="5232230" cy="2980397"/>
          </a:xfrm>
          <a:custGeom>
            <a:avLst/>
            <a:gdLst>
              <a:gd name="connsiteX0" fmla="*/ 6173524 w 6173524"/>
              <a:gd name="connsiteY0" fmla="*/ 0 h 2756280"/>
              <a:gd name="connsiteX1" fmla="*/ 3968206 w 6173524"/>
              <a:gd name="connsiteY1" fmla="*/ 152400 h 2756280"/>
              <a:gd name="connsiteX2" fmla="*/ 3394465 w 6173524"/>
              <a:gd name="connsiteY2" fmla="*/ 744071 h 2756280"/>
              <a:gd name="connsiteX3" fmla="*/ 2462136 w 6173524"/>
              <a:gd name="connsiteY3" fmla="*/ 1371600 h 2756280"/>
              <a:gd name="connsiteX4" fmla="*/ 59595 w 6173524"/>
              <a:gd name="connsiteY4" fmla="*/ 1703295 h 2756280"/>
              <a:gd name="connsiteX5" fmla="*/ 731948 w 6173524"/>
              <a:gd name="connsiteY5" fmla="*/ 2671483 h 2756280"/>
              <a:gd name="connsiteX6" fmla="*/ 749877 w 6173524"/>
              <a:gd name="connsiteY6" fmla="*/ 2644589 h 275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3524" h="2756280">
                <a:moveTo>
                  <a:pt x="6173524" y="0"/>
                </a:moveTo>
                <a:cubicBezTo>
                  <a:pt x="5302453" y="14194"/>
                  <a:pt x="4431383" y="28388"/>
                  <a:pt x="3968206" y="152400"/>
                </a:cubicBezTo>
                <a:cubicBezTo>
                  <a:pt x="3505029" y="276412"/>
                  <a:pt x="3645477" y="540871"/>
                  <a:pt x="3394465" y="744071"/>
                </a:cubicBezTo>
                <a:cubicBezTo>
                  <a:pt x="3143453" y="947271"/>
                  <a:pt x="3017948" y="1211729"/>
                  <a:pt x="2462136" y="1371600"/>
                </a:cubicBezTo>
                <a:cubicBezTo>
                  <a:pt x="1906324" y="1531471"/>
                  <a:pt x="347960" y="1486648"/>
                  <a:pt x="59595" y="1703295"/>
                </a:cubicBezTo>
                <a:cubicBezTo>
                  <a:pt x="-228770" y="1919942"/>
                  <a:pt x="616901" y="2514601"/>
                  <a:pt x="731948" y="2671483"/>
                </a:cubicBezTo>
                <a:cubicBezTo>
                  <a:pt x="846995" y="2828365"/>
                  <a:pt x="798436" y="2736477"/>
                  <a:pt x="749877" y="2644589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Freeform 17"/>
          <p:cNvSpPr/>
          <p:nvPr/>
        </p:nvSpPr>
        <p:spPr>
          <a:xfrm>
            <a:off x="3218761" y="1313330"/>
            <a:ext cx="4783905" cy="2886762"/>
          </a:xfrm>
          <a:custGeom>
            <a:avLst/>
            <a:gdLst>
              <a:gd name="connsiteX0" fmla="*/ 5039693 w 5039693"/>
              <a:gd name="connsiteY0" fmla="*/ 0 h 3161786"/>
              <a:gd name="connsiteX1" fmla="*/ 4582493 w 5039693"/>
              <a:gd name="connsiteY1" fmla="*/ 699247 h 3161786"/>
              <a:gd name="connsiteX2" fmla="*/ 2664046 w 5039693"/>
              <a:gd name="connsiteY2" fmla="*/ 905435 h 3161786"/>
              <a:gd name="connsiteX3" fmla="*/ 1337270 w 5039693"/>
              <a:gd name="connsiteY3" fmla="*/ 2142564 h 3161786"/>
              <a:gd name="connsiteX4" fmla="*/ 109105 w 5039693"/>
              <a:gd name="connsiteY4" fmla="*/ 2187388 h 3161786"/>
              <a:gd name="connsiteX5" fmla="*/ 55317 w 5039693"/>
              <a:gd name="connsiteY5" fmla="*/ 3083859 h 3161786"/>
              <a:gd name="connsiteX6" fmla="*/ 64281 w 5039693"/>
              <a:gd name="connsiteY6" fmla="*/ 3056964 h 3161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39693" h="3161786">
                <a:moveTo>
                  <a:pt x="5039693" y="0"/>
                </a:moveTo>
                <a:cubicBezTo>
                  <a:pt x="5009063" y="274170"/>
                  <a:pt x="4978434" y="548341"/>
                  <a:pt x="4582493" y="699247"/>
                </a:cubicBezTo>
                <a:cubicBezTo>
                  <a:pt x="4186552" y="850153"/>
                  <a:pt x="3204916" y="664882"/>
                  <a:pt x="2664046" y="905435"/>
                </a:cubicBezTo>
                <a:cubicBezTo>
                  <a:pt x="2123175" y="1145988"/>
                  <a:pt x="1763093" y="1928905"/>
                  <a:pt x="1337270" y="2142564"/>
                </a:cubicBezTo>
                <a:cubicBezTo>
                  <a:pt x="911447" y="2356223"/>
                  <a:pt x="322764" y="2030506"/>
                  <a:pt x="109105" y="2187388"/>
                </a:cubicBezTo>
                <a:cubicBezTo>
                  <a:pt x="-104554" y="2344271"/>
                  <a:pt x="62788" y="2938930"/>
                  <a:pt x="55317" y="3083859"/>
                </a:cubicBezTo>
                <a:cubicBezTo>
                  <a:pt x="47846" y="3228788"/>
                  <a:pt x="56063" y="3142876"/>
                  <a:pt x="64281" y="3056964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Freeform 18"/>
          <p:cNvSpPr/>
          <p:nvPr/>
        </p:nvSpPr>
        <p:spPr>
          <a:xfrm>
            <a:off x="743578" y="1214856"/>
            <a:ext cx="6145798" cy="2957384"/>
          </a:xfrm>
          <a:custGeom>
            <a:avLst/>
            <a:gdLst>
              <a:gd name="connsiteX0" fmla="*/ 4343520 w 6145798"/>
              <a:gd name="connsiteY0" fmla="*/ 0 h 2957384"/>
              <a:gd name="connsiteX1" fmla="*/ 3205002 w 6145798"/>
              <a:gd name="connsiteY1" fmla="*/ 896470 h 2957384"/>
              <a:gd name="connsiteX2" fmla="*/ 6118532 w 6145798"/>
              <a:gd name="connsiteY2" fmla="*/ 1272988 h 2957384"/>
              <a:gd name="connsiteX3" fmla="*/ 1161049 w 6145798"/>
              <a:gd name="connsiteY3" fmla="*/ 1703294 h 2957384"/>
              <a:gd name="connsiteX4" fmla="*/ 94249 w 6145798"/>
              <a:gd name="connsiteY4" fmla="*/ 2841811 h 2957384"/>
              <a:gd name="connsiteX5" fmla="*/ 121143 w 6145798"/>
              <a:gd name="connsiteY5" fmla="*/ 2859741 h 295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45798" h="2957384">
                <a:moveTo>
                  <a:pt x="4343520" y="0"/>
                </a:moveTo>
                <a:cubicBezTo>
                  <a:pt x="3626343" y="342152"/>
                  <a:pt x="2909167" y="684305"/>
                  <a:pt x="3205002" y="896470"/>
                </a:cubicBezTo>
                <a:cubicBezTo>
                  <a:pt x="3500837" y="1108635"/>
                  <a:pt x="6459191" y="1138517"/>
                  <a:pt x="6118532" y="1272988"/>
                </a:cubicBezTo>
                <a:cubicBezTo>
                  <a:pt x="5777873" y="1407459"/>
                  <a:pt x="2165096" y="1441824"/>
                  <a:pt x="1161049" y="1703294"/>
                </a:cubicBezTo>
                <a:cubicBezTo>
                  <a:pt x="157002" y="1964764"/>
                  <a:pt x="267567" y="2649070"/>
                  <a:pt x="94249" y="2841811"/>
                </a:cubicBezTo>
                <a:cubicBezTo>
                  <a:pt x="-79069" y="3034552"/>
                  <a:pt x="21037" y="2947146"/>
                  <a:pt x="121143" y="285974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Freeform 19"/>
          <p:cNvSpPr/>
          <p:nvPr/>
        </p:nvSpPr>
        <p:spPr>
          <a:xfrm>
            <a:off x="1143000" y="1137990"/>
            <a:ext cx="6859666" cy="3420195"/>
          </a:xfrm>
          <a:custGeom>
            <a:avLst/>
            <a:gdLst>
              <a:gd name="connsiteX0" fmla="*/ 4754880 w 6859666"/>
              <a:gd name="connsiteY0" fmla="*/ 0 h 3420195"/>
              <a:gd name="connsiteX1" fmla="*/ 3983915 w 6859666"/>
              <a:gd name="connsiteY1" fmla="*/ 627530 h 3420195"/>
              <a:gd name="connsiteX2" fmla="*/ 6655397 w 6859666"/>
              <a:gd name="connsiteY2" fmla="*/ 923365 h 3420195"/>
              <a:gd name="connsiteX3" fmla="*/ 6072691 w 6859666"/>
              <a:gd name="connsiteY3" fmla="*/ 1900518 h 3420195"/>
              <a:gd name="connsiteX4" fmla="*/ 1294503 w 6859666"/>
              <a:gd name="connsiteY4" fmla="*/ 2339789 h 3420195"/>
              <a:gd name="connsiteX5" fmla="*/ 200809 w 6859666"/>
              <a:gd name="connsiteY5" fmla="*/ 3316942 h 3420195"/>
              <a:gd name="connsiteX6" fmla="*/ 3585 w 6859666"/>
              <a:gd name="connsiteY6" fmla="*/ 3343836 h 342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9666" h="3420195">
                <a:moveTo>
                  <a:pt x="4754880" y="0"/>
                </a:moveTo>
                <a:cubicBezTo>
                  <a:pt x="4211021" y="236818"/>
                  <a:pt x="3667162" y="473636"/>
                  <a:pt x="3983915" y="627530"/>
                </a:cubicBezTo>
                <a:cubicBezTo>
                  <a:pt x="4300668" y="781424"/>
                  <a:pt x="6307268" y="711200"/>
                  <a:pt x="6655397" y="923365"/>
                </a:cubicBezTo>
                <a:cubicBezTo>
                  <a:pt x="7003526" y="1135530"/>
                  <a:pt x="6966173" y="1664447"/>
                  <a:pt x="6072691" y="1900518"/>
                </a:cubicBezTo>
                <a:cubicBezTo>
                  <a:pt x="5179209" y="2136589"/>
                  <a:pt x="2273150" y="2103718"/>
                  <a:pt x="1294503" y="2339789"/>
                </a:cubicBezTo>
                <a:cubicBezTo>
                  <a:pt x="315856" y="2575860"/>
                  <a:pt x="415962" y="3149601"/>
                  <a:pt x="200809" y="3316942"/>
                </a:cubicBezTo>
                <a:cubicBezTo>
                  <a:pt x="-14344" y="3484283"/>
                  <a:pt x="-5380" y="3414059"/>
                  <a:pt x="3585" y="334383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Freeform 20"/>
          <p:cNvSpPr/>
          <p:nvPr/>
        </p:nvSpPr>
        <p:spPr>
          <a:xfrm>
            <a:off x="1644614" y="1205891"/>
            <a:ext cx="5213610" cy="3179715"/>
          </a:xfrm>
          <a:custGeom>
            <a:avLst/>
            <a:gdLst>
              <a:gd name="connsiteX0" fmla="*/ 1237763 w 5577022"/>
              <a:gd name="connsiteY0" fmla="*/ 0 h 3238458"/>
              <a:gd name="connsiteX1" fmla="*/ 36492 w 5577022"/>
              <a:gd name="connsiteY1" fmla="*/ 573741 h 3238458"/>
              <a:gd name="connsiteX2" fmla="*/ 2474892 w 5577022"/>
              <a:gd name="connsiteY2" fmla="*/ 887506 h 3238458"/>
              <a:gd name="connsiteX3" fmla="*/ 834351 w 5577022"/>
              <a:gd name="connsiteY3" fmla="*/ 1855694 h 3238458"/>
              <a:gd name="connsiteX4" fmla="*/ 5155339 w 5577022"/>
              <a:gd name="connsiteY4" fmla="*/ 3119718 h 3238458"/>
              <a:gd name="connsiteX5" fmla="*/ 5173269 w 5577022"/>
              <a:gd name="connsiteY5" fmla="*/ 3110753 h 323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7022" h="3238458">
                <a:moveTo>
                  <a:pt x="1237763" y="0"/>
                </a:moveTo>
                <a:cubicBezTo>
                  <a:pt x="534033" y="212911"/>
                  <a:pt x="-169696" y="425823"/>
                  <a:pt x="36492" y="573741"/>
                </a:cubicBezTo>
                <a:cubicBezTo>
                  <a:pt x="242680" y="721659"/>
                  <a:pt x="2341916" y="673847"/>
                  <a:pt x="2474892" y="887506"/>
                </a:cubicBezTo>
                <a:cubicBezTo>
                  <a:pt x="2607869" y="1101165"/>
                  <a:pt x="387610" y="1483659"/>
                  <a:pt x="834351" y="1855694"/>
                </a:cubicBezTo>
                <a:cubicBezTo>
                  <a:pt x="1281092" y="2227729"/>
                  <a:pt x="4432186" y="2910542"/>
                  <a:pt x="5155339" y="3119718"/>
                </a:cubicBezTo>
                <a:cubicBezTo>
                  <a:pt x="5878492" y="3328895"/>
                  <a:pt x="5525880" y="3219824"/>
                  <a:pt x="5173269" y="3110753"/>
                </a:cubicBez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Freeform 22"/>
          <p:cNvSpPr/>
          <p:nvPr/>
        </p:nvSpPr>
        <p:spPr>
          <a:xfrm>
            <a:off x="2997755" y="1205891"/>
            <a:ext cx="4241245" cy="2771520"/>
          </a:xfrm>
          <a:custGeom>
            <a:avLst/>
            <a:gdLst>
              <a:gd name="connsiteX0" fmla="*/ 742492 w 4241245"/>
              <a:gd name="connsiteY0" fmla="*/ 0 h 2771520"/>
              <a:gd name="connsiteX1" fmla="*/ 16351 w 4241245"/>
              <a:gd name="connsiteY1" fmla="*/ 385482 h 2771520"/>
              <a:gd name="connsiteX2" fmla="*/ 1370021 w 4241245"/>
              <a:gd name="connsiteY2" fmla="*/ 519953 h 2771520"/>
              <a:gd name="connsiteX3" fmla="*/ 1710680 w 4241245"/>
              <a:gd name="connsiteY3" fmla="*/ 950258 h 2771520"/>
              <a:gd name="connsiteX4" fmla="*/ 545268 w 4241245"/>
              <a:gd name="connsiteY4" fmla="*/ 1730188 h 2771520"/>
              <a:gd name="connsiteX5" fmla="*/ 4041504 w 4241245"/>
              <a:gd name="connsiteY5" fmla="*/ 2716305 h 2771520"/>
              <a:gd name="connsiteX6" fmla="*/ 3835315 w 4241245"/>
              <a:gd name="connsiteY6" fmla="*/ 2653553 h 2771520"/>
              <a:gd name="connsiteX7" fmla="*/ 3835315 w 4241245"/>
              <a:gd name="connsiteY7" fmla="*/ 2653553 h 2771520"/>
              <a:gd name="connsiteX8" fmla="*/ 3207786 w 4241245"/>
              <a:gd name="connsiteY8" fmla="*/ 2519082 h 277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41245" h="2771520">
                <a:moveTo>
                  <a:pt x="742492" y="0"/>
                </a:moveTo>
                <a:cubicBezTo>
                  <a:pt x="327127" y="149411"/>
                  <a:pt x="-88237" y="298823"/>
                  <a:pt x="16351" y="385482"/>
                </a:cubicBezTo>
                <a:cubicBezTo>
                  <a:pt x="120939" y="472141"/>
                  <a:pt x="1087633" y="425824"/>
                  <a:pt x="1370021" y="519953"/>
                </a:cubicBezTo>
                <a:cubicBezTo>
                  <a:pt x="1652409" y="614082"/>
                  <a:pt x="1848139" y="748552"/>
                  <a:pt x="1710680" y="950258"/>
                </a:cubicBezTo>
                <a:cubicBezTo>
                  <a:pt x="1573221" y="1151964"/>
                  <a:pt x="156797" y="1435847"/>
                  <a:pt x="545268" y="1730188"/>
                </a:cubicBezTo>
                <a:cubicBezTo>
                  <a:pt x="933739" y="2024529"/>
                  <a:pt x="3493163" y="2562411"/>
                  <a:pt x="4041504" y="2716305"/>
                </a:cubicBezTo>
                <a:cubicBezTo>
                  <a:pt x="4589845" y="2870199"/>
                  <a:pt x="3835315" y="2653553"/>
                  <a:pt x="3835315" y="2653553"/>
                </a:cubicBezTo>
                <a:lnTo>
                  <a:pt x="3835315" y="2653553"/>
                </a:lnTo>
                <a:lnTo>
                  <a:pt x="3207786" y="2519082"/>
                </a:ln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1037" name="Picture 13" descr="C:\Users\ha\Desktop\زینب -\عربی\images (9)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4967">
            <a:off x="7078305" y="5535908"/>
            <a:ext cx="15240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ha\Desktop\زینب -\عربی\images (3)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3793">
            <a:off x="5729854" y="5129498"/>
            <a:ext cx="1237417" cy="139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 flipV="1">
            <a:off x="7072964" y="5318715"/>
            <a:ext cx="767341" cy="13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3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457200"/>
            <a:ext cx="7086600" cy="5936070"/>
          </a:xfrm>
        </p:spPr>
        <p:txBody>
          <a:bodyPr/>
          <a:lstStyle/>
          <a:p>
            <a:pPr marL="0" indent="0">
              <a:buNone/>
            </a:pPr>
            <a:r>
              <a:rPr lang="fa-IR" sz="3200" b="1" dirty="0" smtClean="0">
                <a:cs typeface="B Kamran" panose="00000400000000000000" pitchFamily="2" charset="-78"/>
              </a:rPr>
              <a:t>                                </a:t>
            </a:r>
            <a:r>
              <a:rPr lang="fa-IR" sz="3600" b="1" dirty="0" smtClean="0">
                <a:solidFill>
                  <a:schemeClr val="accent1">
                    <a:lumMod val="50000"/>
                  </a:schemeClr>
                </a:solidFill>
                <a:cs typeface="B Kamran" panose="00000400000000000000" pitchFamily="2" charset="-78"/>
              </a:rPr>
              <a:t>اعطنا معلومات !!</a:t>
            </a:r>
          </a:p>
          <a:p>
            <a:pPr marL="0" indent="0">
              <a:buNone/>
            </a:pPr>
            <a:r>
              <a:rPr lang="fa-IR" sz="3200" b="1" dirty="0">
                <a:cs typeface="B Kamran" panose="00000400000000000000" pitchFamily="2" charset="-78"/>
              </a:rPr>
              <a:t> </a:t>
            </a:r>
            <a:r>
              <a:rPr lang="fa-IR" sz="3200" b="1" dirty="0" smtClean="0">
                <a:cs typeface="B Kamran" panose="00000400000000000000" pitchFamily="2" charset="-78"/>
              </a:rPr>
              <a:t>      </a:t>
            </a:r>
            <a:r>
              <a:rPr lang="fa-IR" sz="3200" b="1" dirty="0" smtClean="0">
                <a:solidFill>
                  <a:schemeClr val="accent1"/>
                </a:solidFill>
                <a:cs typeface="B Kamran" panose="00000400000000000000" pitchFamily="2" charset="-78"/>
              </a:rPr>
              <a:t>هذا الاسد یجری وراء رجل </a:t>
            </a:r>
          </a:p>
          <a:p>
            <a:pPr marL="0" indent="0">
              <a:buNone/>
            </a:pPr>
            <a:r>
              <a:rPr lang="fa-IR" sz="3200" b="1" dirty="0" smtClean="0">
                <a:solidFill>
                  <a:schemeClr val="accent1"/>
                </a:solidFill>
                <a:cs typeface="B Kamran" panose="00000400000000000000" pitchFamily="2" charset="-78"/>
              </a:rPr>
              <a:t>       الرجل یهرب و یبحث عن طریق ینتهی الی بیته</a:t>
            </a:r>
          </a:p>
          <a:p>
            <a:pPr marL="0" indent="0">
              <a:buNone/>
            </a:pPr>
            <a:r>
              <a:rPr lang="fa-IR" sz="3200" b="1" dirty="0">
                <a:cs typeface="B Kamran" panose="00000400000000000000" pitchFamily="2" charset="-78"/>
              </a:rPr>
              <a:t> </a:t>
            </a:r>
            <a:r>
              <a:rPr lang="fa-IR" sz="3200" b="1" dirty="0" smtClean="0">
                <a:cs typeface="B Kamran" panose="00000400000000000000" pitchFamily="2" charset="-78"/>
              </a:rPr>
              <a:t>                         </a:t>
            </a:r>
          </a:p>
          <a:p>
            <a:pPr marL="0" indent="0">
              <a:buNone/>
            </a:pPr>
            <a:r>
              <a:rPr lang="fa-IR" sz="3200" b="1" dirty="0" smtClean="0">
                <a:cs typeface="B Kamran" panose="00000400000000000000" pitchFamily="2" charset="-78"/>
              </a:rPr>
              <a:t>                             </a:t>
            </a:r>
            <a:r>
              <a:rPr lang="fa-IR" sz="3200" b="1" dirty="0" smtClean="0">
                <a:solidFill>
                  <a:schemeClr val="accent1">
                    <a:lumMod val="50000"/>
                  </a:schemeClr>
                </a:solidFill>
                <a:cs typeface="B Kamran" panose="00000400000000000000" pitchFamily="2" charset="-78"/>
              </a:rPr>
              <a:t>انظر و قل ماذا تری؟!!</a:t>
            </a:r>
          </a:p>
          <a:p>
            <a:pPr marL="0" indent="0">
              <a:buNone/>
            </a:pPr>
            <a:r>
              <a:rPr lang="fa-IR" sz="3200" b="1" dirty="0" smtClean="0">
                <a:cs typeface="B Kamran" panose="00000400000000000000" pitchFamily="2" charset="-78"/>
              </a:rPr>
              <a:t>  </a:t>
            </a:r>
            <a:r>
              <a:rPr lang="fa-IR" sz="3200" b="1" dirty="0" smtClean="0">
                <a:solidFill>
                  <a:schemeClr val="accent1"/>
                </a:solidFill>
                <a:cs typeface="B Kamran" panose="00000400000000000000" pitchFamily="2" charset="-78"/>
              </a:rPr>
              <a:t>اری اسدا  ،  اری بنتا    ،  اری رجلا غاضبا   ،     اری ضفدع </a:t>
            </a:r>
          </a:p>
          <a:p>
            <a:pPr marL="0" indent="0">
              <a:buNone/>
            </a:pPr>
            <a:r>
              <a:rPr lang="fa-IR" sz="3200" b="1" dirty="0" smtClean="0">
                <a:solidFill>
                  <a:schemeClr val="accent1"/>
                </a:solidFill>
                <a:cs typeface="B Kamran" panose="00000400000000000000" pitchFamily="2" charset="-78"/>
              </a:rPr>
              <a:t>   اری ولدا یضحک ، اری رجلا خائفا  ، اری طریقا ینتهی الی بیت ، اری طریقا ینتهی الی فیل ، اری طریقا ینتهی الی دراجه ، اری طریقا ینتهی الی زورق </a:t>
            </a:r>
          </a:p>
          <a:p>
            <a:pPr marL="0" indent="0">
              <a:buNone/>
            </a:pPr>
            <a:r>
              <a:rPr lang="fa-IR" sz="3200" b="1" dirty="0">
                <a:cs typeface="B Kamran" panose="00000400000000000000" pitchFamily="2" charset="-78"/>
              </a:rPr>
              <a:t> </a:t>
            </a:r>
            <a:r>
              <a:rPr lang="fa-IR" sz="3200" b="1" dirty="0" smtClean="0">
                <a:cs typeface="B Kamran" panose="00000400000000000000" pitchFamily="2" charset="-78"/>
              </a:rPr>
              <a:t>     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400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 marL="0" indent="0" algn="ctr">
              <a:buNone/>
            </a:pPr>
            <a:r>
              <a:rPr lang="fa-IR" sz="3200" b="1" dirty="0" smtClean="0">
                <a:solidFill>
                  <a:schemeClr val="accent1">
                    <a:lumMod val="50000"/>
                  </a:schemeClr>
                </a:solidFill>
                <a:cs typeface="B Kamran" panose="00000400000000000000" pitchFamily="2" charset="-78"/>
              </a:rPr>
              <a:t>الطریق الوحید ؟! </a:t>
            </a:r>
          </a:p>
          <a:p>
            <a:pPr marL="0" indent="0">
              <a:buNone/>
            </a:pP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Kamran" panose="00000400000000000000" pitchFamily="2" charset="-78"/>
              </a:rPr>
              <a:t>البنت یشیر الی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Kamran" panose="00000400000000000000" pitchFamily="2" charset="-78"/>
              </a:rPr>
              <a:t>الطریق الذی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Kamran" panose="00000400000000000000" pitchFamily="2" charset="-78"/>
              </a:rPr>
              <a:t>ینتهی الی الدراجه </a:t>
            </a:r>
          </a:p>
          <a:p>
            <a:pPr marL="0" indent="0">
              <a:buNone/>
            </a:pP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Kamran" panose="00000400000000000000" pitchFamily="2" charset="-78"/>
              </a:rPr>
              <a:t>الرجل الغاضب یشیر الی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Kamran" panose="00000400000000000000" pitchFamily="2" charset="-78"/>
              </a:rPr>
              <a:t>الطریق الذی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Kamran" panose="00000400000000000000" pitchFamily="2" charset="-78"/>
              </a:rPr>
              <a:t>ینتهی الی الفیل </a:t>
            </a:r>
          </a:p>
          <a:p>
            <a:pPr marL="0" indent="0">
              <a:buNone/>
            </a:pP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Kamran" panose="00000400000000000000" pitchFamily="2" charset="-78"/>
              </a:rPr>
              <a:t>الضفدع یشیر الی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Kamran" panose="00000400000000000000" pitchFamily="2" charset="-78"/>
              </a:rPr>
              <a:t>طریق الذی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Kamran" panose="00000400000000000000" pitchFamily="2" charset="-78"/>
              </a:rPr>
              <a:t>ینتهی الی الزورق </a:t>
            </a:r>
          </a:p>
          <a:p>
            <a:pPr marL="0" indent="0">
              <a:buNone/>
            </a:pP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Kamran" panose="00000400000000000000" pitchFamily="2" charset="-78"/>
              </a:rPr>
              <a:t>الولد یشیر الی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Kamran" panose="00000400000000000000" pitchFamily="2" charset="-78"/>
              </a:rPr>
              <a:t>الطریق الذی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Kamran" panose="00000400000000000000" pitchFamily="2" charset="-78"/>
              </a:rPr>
              <a:t>ینتهی الی البیت </a:t>
            </a:r>
          </a:p>
          <a:p>
            <a:pPr marL="0" indent="0">
              <a:buNone/>
            </a:pPr>
            <a:endParaRPr lang="fa-IR" b="1" dirty="0">
              <a:cs typeface="B Kamran" panose="00000400000000000000" pitchFamily="2" charset="-78"/>
            </a:endParaRPr>
          </a:p>
          <a:p>
            <a:pPr marL="0" indent="0">
              <a:buNone/>
            </a:pPr>
            <a:endParaRPr lang="fa-IR" b="1" dirty="0" smtClean="0">
              <a:cs typeface="B Kamran" panose="00000400000000000000" pitchFamily="2" charset="-78"/>
            </a:endParaRPr>
          </a:p>
          <a:p>
            <a:pPr marL="0" indent="0" algn="ctr">
              <a:buNone/>
            </a:pPr>
            <a:r>
              <a:rPr lang="fa-IR" sz="3200" b="1" dirty="0" smtClean="0">
                <a:solidFill>
                  <a:schemeClr val="accent1">
                    <a:lumMod val="50000"/>
                  </a:schemeClr>
                </a:solidFill>
                <a:cs typeface="B Kamran" panose="00000400000000000000" pitchFamily="2" charset="-78"/>
              </a:rPr>
              <a:t>الطریق الوحید </a:t>
            </a:r>
            <a:r>
              <a:rPr lang="fa-IR" sz="3200" b="1" smtClean="0">
                <a:solidFill>
                  <a:schemeClr val="accent1">
                    <a:lumMod val="50000"/>
                  </a:schemeClr>
                </a:solidFill>
                <a:cs typeface="B Kamran" panose="00000400000000000000" pitchFamily="2" charset="-78"/>
              </a:rPr>
              <a:t>الذی </a:t>
            </a:r>
            <a:r>
              <a:rPr lang="fa-IR" sz="3200" b="1" smtClean="0">
                <a:solidFill>
                  <a:schemeClr val="accent1">
                    <a:lumMod val="50000"/>
                  </a:schemeClr>
                </a:solidFill>
                <a:cs typeface="B Kamran" panose="00000400000000000000" pitchFamily="2" charset="-78"/>
              </a:rPr>
              <a:t>یستطیع </a:t>
            </a:r>
            <a:r>
              <a:rPr lang="fa-IR" sz="3200" b="1" dirty="0" smtClean="0">
                <a:solidFill>
                  <a:schemeClr val="accent1">
                    <a:lumMod val="50000"/>
                  </a:schemeClr>
                </a:solidFill>
                <a:cs typeface="B Kamran" panose="00000400000000000000" pitchFamily="2" charset="-78"/>
              </a:rPr>
              <a:t>سعید ان یصل الی بیته : </a:t>
            </a:r>
          </a:p>
          <a:p>
            <a:pPr marL="0" indent="0" algn="ctr">
              <a:buNone/>
            </a:pP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Kamran" panose="00000400000000000000" pitchFamily="2" charset="-78"/>
              </a:rPr>
              <a:t>هو الطریق الذی یشیر الیه ولد 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7812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239</TotalTime>
  <Words>134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طریق الوحید؟!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</dc:creator>
  <cp:lastModifiedBy>ha</cp:lastModifiedBy>
  <cp:revision>15</cp:revision>
  <dcterms:created xsi:type="dcterms:W3CDTF">2006-08-16T00:00:00Z</dcterms:created>
  <dcterms:modified xsi:type="dcterms:W3CDTF">2016-04-29T18:10:04Z</dcterms:modified>
</cp:coreProperties>
</file>