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9" r:id="rId2"/>
    <p:sldId id="263" r:id="rId3"/>
    <p:sldId id="271" r:id="rId4"/>
    <p:sldId id="265" r:id="rId5"/>
    <p:sldId id="272" r:id="rId6"/>
    <p:sldId id="268" r:id="rId7"/>
    <p:sldId id="273" r:id="rId8"/>
    <p:sldId id="266" r:id="rId9"/>
    <p:sldId id="274" r:id="rId10"/>
    <p:sldId id="258" r:id="rId11"/>
    <p:sldId id="275" r:id="rId12"/>
    <p:sldId id="267" r:id="rId13"/>
    <p:sldId id="276" r:id="rId14"/>
    <p:sldId id="257" r:id="rId15"/>
    <p:sldId id="277" r:id="rId16"/>
    <p:sldId id="270" r:id="rId17"/>
    <p:sldId id="278" r:id="rId18"/>
    <p:sldId id="281" r:id="rId19"/>
    <p:sldId id="279" r:id="rId20"/>
    <p:sldId id="285" r:id="rId21"/>
    <p:sldId id="280" r:id="rId22"/>
    <p:sldId id="286" r:id="rId23"/>
    <p:sldId id="282" r:id="rId24"/>
    <p:sldId id="295" r:id="rId25"/>
    <p:sldId id="283" r:id="rId26"/>
    <p:sldId id="296" r:id="rId27"/>
    <p:sldId id="284" r:id="rId28"/>
    <p:sldId id="294" r:id="rId29"/>
    <p:sldId id="288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606"/>
    <a:srgbClr val="AE63F9"/>
    <a:srgbClr val="193F61"/>
    <a:srgbClr val="2A6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9D30-8FDE-404B-A03E-7E95FC790AB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AA4A-6EEE-49B0-BBA4-C57B8737B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CAA4A-6EEE-49B0-BBA4-C57B8737BD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8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CAA4A-6EEE-49B0-BBA4-C57B8737B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7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3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7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6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6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CE86A-D0BA-46CD-A267-35F288E5B5A4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4205-DA4B-494D-AD4E-DBDC4B83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183" y="2068643"/>
            <a:ext cx="942881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4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فی یوم من الایام،اسره یخاف من اللصوص و یرید ان یهرب من اللصوص و ینجو من الموت...</a:t>
            </a:r>
            <a:endParaRPr lang="en-US" sz="44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3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917" l="9063" r="56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10" y="554636"/>
            <a:ext cx="8414479" cy="63108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 rot="762328">
            <a:off x="6160957" y="1723869"/>
            <a:ext cx="2953063" cy="2503357"/>
          </a:xfrm>
          <a:prstGeom prst="wedgeEllipseCallout">
            <a:avLst>
              <a:gd name="adj1" fmla="val -85099"/>
              <a:gd name="adj2" fmla="val 82137"/>
            </a:avLst>
          </a:prstGeom>
          <a:solidFill>
            <a:srgbClr val="AE63F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یجری فی ذلک الطریق!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40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852" y="2739853"/>
            <a:ext cx="869429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ولکن این ینتهی الطریق؟!</a:t>
            </a:r>
            <a:endParaRPr lang="en-US" sz="40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0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852" y="2713220"/>
            <a:ext cx="869429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الطریق الذی یشیره الیه هندوانه،ینتهی الی القطار...</a:t>
            </a:r>
            <a:endParaRPr lang="en-US" sz="40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9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71" y="783237"/>
            <a:ext cx="9427145" cy="53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606" y="2786019"/>
            <a:ext cx="794478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الطریق الذی یشیر و الیه مینیون،ینتهی الی البحر...</a:t>
            </a:r>
            <a:endParaRPr lang="en-US" sz="40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46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86" y="929391"/>
            <a:ext cx="8941401" cy="5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3410" y="2847574"/>
            <a:ext cx="734518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الطریق الذی یشیر و الیه فرفری،ینتهی الی السیاره...</a:t>
            </a:r>
            <a:endParaRPr lang="en-US" sz="36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9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448" y="0"/>
            <a:ext cx="8833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3193" y="2724464"/>
            <a:ext cx="668561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الطریق الذی یشیر الیه رجل،ینتهی الی الجنگل =//...</a:t>
            </a:r>
            <a:endParaRPr lang="en-US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6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6" y="0"/>
            <a:ext cx="9263921" cy="68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7" y="-12653"/>
            <a:ext cx="9263920" cy="68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8675" y="2786019"/>
            <a:ext cx="815464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من ای طریق یستطیع الاسره ان یهرب من اللصوص؟!</a:t>
            </a:r>
            <a:endParaRPr lang="en-US" sz="40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4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262" y="2068643"/>
            <a:ext cx="929390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هل تعتقد انه یستطیع ان یهرب من الطریق الذی یشیر الیه الهندوانه؟!</a:t>
            </a:r>
          </a:p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لماذا؟!</a:t>
            </a:r>
          </a:p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لان الطریق الذی یشیر الیه الهندوانه ینتهی الی القطار و لذلک لا یستطیع الاسره ان یهرب من هذا الطریق.</a:t>
            </a:r>
            <a:endParaRPr lang="en-US" sz="28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7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3702571" y="629588"/>
            <a:ext cx="4781862" cy="5501390"/>
          </a:xfrm>
          <a:prstGeom prst="noSmoking">
            <a:avLst/>
          </a:prstGeom>
          <a:solidFill>
            <a:srgbClr val="A20606"/>
          </a:solidFill>
          <a:ln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3987" y="2023672"/>
            <a:ext cx="863433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هل تعتقد انه یستطیع ان یهرب من الطریق الذی یشیر و الیه مینیون؟</a:t>
            </a:r>
          </a:p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لماذا؟!</a:t>
            </a:r>
          </a:p>
          <a:p>
            <a:pPr algn="ctr"/>
            <a:r>
              <a:rPr lang="fa-IR" sz="28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لان الطریق الذی یشیر الیه مینیون،ینتهی الی البحر و لذلک لا یستطیع الاسره ان یهرب من هذا الطریق.</a:t>
            </a:r>
            <a:endParaRPr lang="en-US" sz="28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8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3702571" y="629588"/>
            <a:ext cx="4781862" cy="5501390"/>
          </a:xfrm>
          <a:prstGeom prst="noSmoking">
            <a:avLst/>
          </a:prstGeom>
          <a:solidFill>
            <a:srgbClr val="A20606"/>
          </a:solidFill>
          <a:ln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8623" y="2008682"/>
            <a:ext cx="764498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هل تعتقد انه یستطیع ان یهرب من الطریق الذی یشیر الیه رجل؟!</a:t>
            </a:r>
          </a:p>
          <a:p>
            <a:pPr algn="ctr"/>
            <a:r>
              <a:rPr lang="fa-IR" sz="3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لماذا؟!</a:t>
            </a:r>
          </a:p>
          <a:p>
            <a:pPr algn="ctr"/>
            <a:r>
              <a:rPr lang="fa-IR" sz="32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لان الطریق الذی یشیر الیه رجل ینتهی الی الجنگل و لذلک لا یستطیع الاسره ان یهرب من هذا الطریق.</a:t>
            </a:r>
            <a:endParaRPr lang="en-US" sz="32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2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&quot;No&quot; Symbol 1"/>
          <p:cNvSpPr/>
          <p:nvPr/>
        </p:nvSpPr>
        <p:spPr>
          <a:xfrm>
            <a:off x="3702571" y="629588"/>
            <a:ext cx="4781862" cy="5501390"/>
          </a:xfrm>
          <a:prstGeom prst="noSmoking">
            <a:avLst/>
          </a:prstGeom>
          <a:solidFill>
            <a:srgbClr val="A20606"/>
          </a:solidFill>
          <a:ln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659" y="2293577"/>
            <a:ext cx="658068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الطریق الوحید الذی یستطیع الاسره ان یهرب منه:</a:t>
            </a:r>
          </a:p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-هو الطریق الذی یشیر الیه الفرفری.</a:t>
            </a:r>
          </a:p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-هو الطریق الذی ینتهی الی سیاره.</a:t>
            </a:r>
            <a:endParaRPr lang="en-US" sz="3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3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3751" y="2739853"/>
            <a:ext cx="776490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الهندوانه =|| ینظره و یصیح و یشیر الی طریق...</a:t>
            </a:r>
            <a:endParaRPr lang="en-US" sz="40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630" l="39844" r="95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95" r="4344" b="4044"/>
          <a:stretch/>
        </p:blipFill>
        <p:spPr>
          <a:xfrm>
            <a:off x="4586989" y="0"/>
            <a:ext cx="6505732" cy="658068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20528244">
            <a:off x="764498" y="1484026"/>
            <a:ext cx="2938072" cy="2848131"/>
          </a:xfrm>
          <a:prstGeom prst="wedgeEllipseCallout">
            <a:avLst>
              <a:gd name="adj1" fmla="val 91922"/>
              <a:gd name="adj2" fmla="val 53026"/>
            </a:avLst>
          </a:prstGeom>
          <a:solidFill>
            <a:srgbClr val="A2060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fa-IR" sz="3200" spc="50" dirty="0" smtClean="0">
                <a:ln w="0"/>
                <a:solidFill>
                  <a:schemeClr val="bg2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یجری فیه الطریق!</a:t>
            </a:r>
            <a:endParaRPr lang="en-US" sz="3200" spc="50" dirty="0">
              <a:ln w="0"/>
              <a:solidFill>
                <a:schemeClr val="bg2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6350" stA="55000" endA="300" endPos="45500" dir="5400000" sy="-10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889" y="2563317"/>
            <a:ext cx="83045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المینیون ینظره و یشیر الی الطریق مضطربا...</a:t>
            </a:r>
            <a:endParaRPr lang="en-US" sz="40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4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708" r="46615">
                        <a14:foregroundMark x1="22865" y1="49815" x2="19323" y2="49444"/>
                        <a14:foregroundMark x1="19531" y1="50278" x2="17813" y2="52222"/>
                        <a14:foregroundMark x1="18073" y1="52500" x2="16719" y2="54907"/>
                        <a14:foregroundMark x1="18333" y1="49815" x2="26198" y2="44352"/>
                        <a14:foregroundMark x1="18958" y1="48333" x2="26823" y2="42870"/>
                        <a14:foregroundMark x1="18438" y1="48056" x2="24219" y2="41944"/>
                        <a14:foregroundMark x1="16250" y1="56852" x2="17604" y2="44630"/>
                        <a14:foregroundMark x1="23385" y1="96389" x2="25677" y2="96574"/>
                        <a14:foregroundMark x1="22969" y1="97500" x2="26198" y2="97685"/>
                        <a14:foregroundMark x1="22865" y1="97685" x2="30990" y2="98796"/>
                        <a14:foregroundMark x1="22760" y1="98796" x2="31094" y2="99259"/>
                        <a14:foregroundMark x1="26302" y1="46111" x2="32344" y2="47407"/>
                        <a14:foregroundMark x1="26823" y1="43519" x2="32969" y2="45926"/>
                        <a14:backgroundMark x1="35885" y1="65370" x2="35521" y2="62500"/>
                        <a14:backgroundMark x1="35677" y1="64259" x2="33438" y2="51759"/>
                        <a14:backgroundMark x1="33438" y1="51759" x2="31719" y2="48519"/>
                        <a14:backgroundMark x1="31719" y1="48519" x2="33333" y2="47222"/>
                        <a14:backgroundMark x1="33333" y1="46759" x2="27292" y2="40185"/>
                        <a14:backgroundMark x1="29635" y1="43056" x2="23125" y2="41296"/>
                        <a14:backgroundMark x1="23854" y1="41944" x2="17708" y2="46296"/>
                        <a14:backgroundMark x1="18177" y1="45926" x2="15469" y2="54444"/>
                        <a14:backgroundMark x1="15885" y1="54167" x2="16979" y2="55926"/>
                        <a14:backgroundMark x1="17083" y1="55926" x2="16458" y2="62963"/>
                        <a14:backgroundMark x1="16615" y1="62315" x2="18542" y2="69074"/>
                        <a14:backgroundMark x1="18542" y1="69074" x2="17604" y2="85648"/>
                        <a14:backgroundMark x1="17708" y1="85000" x2="17448" y2="95556"/>
                        <a14:backgroundMark x1="17344" y1="95093" x2="20052" y2="97037"/>
                        <a14:backgroundMark x1="19792" y1="96852" x2="20313" y2="94167"/>
                        <a14:backgroundMark x1="20521" y1="94907" x2="22500" y2="91759"/>
                        <a14:backgroundMark x1="22500" y1="92222" x2="23385" y2="97685"/>
                        <a14:backgroundMark x1="23490" y1="97685" x2="26667" y2="98796"/>
                        <a14:backgroundMark x1="26198" y1="98796" x2="26927" y2="94630"/>
                        <a14:backgroundMark x1="26927" y1="95278" x2="27656" y2="98611"/>
                        <a14:backgroundMark x1="41667" y1="52500" x2="41563" y2="54630"/>
                        <a14:backgroundMark x1="41198" y1="55278" x2="42813" y2="54167"/>
                        <a14:backgroundMark x1="42552" y1="53519" x2="42031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1" t="38234" r="54754" b="-328"/>
          <a:stretch/>
        </p:blipFill>
        <p:spPr>
          <a:xfrm>
            <a:off x="854439" y="1896256"/>
            <a:ext cx="4820635" cy="49617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071015" y="674558"/>
            <a:ext cx="3852473" cy="1963711"/>
          </a:xfrm>
          <a:prstGeom prst="wedgeEllipseCallout">
            <a:avLst>
              <a:gd name="adj1" fmla="val -95152"/>
              <a:gd name="adj2" fmla="val 67843"/>
            </a:avLst>
          </a:prstGeom>
          <a:solidFill>
            <a:srgbClr val="2A69A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یجری فی هذه الطریق!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0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8465" y="2473377"/>
            <a:ext cx="71503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4000" b="1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الفرفری </a:t>
            </a:r>
            <a:r>
              <a:rPr lang="fa-IR" sz="40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ینظره و یشیر الی الطریق متعجبا...</a:t>
            </a:r>
            <a:endParaRPr lang="en-US" sz="40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980">
            <a:off x="5696264" y="494675"/>
            <a:ext cx="4946754" cy="5831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Callout 2"/>
          <p:cNvSpPr/>
          <p:nvPr/>
        </p:nvSpPr>
        <p:spPr>
          <a:xfrm rot="20787694">
            <a:off x="839449" y="974362"/>
            <a:ext cx="3852472" cy="2203554"/>
          </a:xfrm>
          <a:prstGeom prst="wedgeEllipseCallout">
            <a:avLst>
              <a:gd name="adj1" fmla="val 68410"/>
              <a:gd name="adj2" fmla="val 74789"/>
            </a:avLst>
          </a:prstGeom>
          <a:solidFill>
            <a:srgbClr val="193F6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fa-I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یجری فی ذلک الطریق!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4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69431"/>
            <a:ext cx="12192000" cy="51566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174" y="2653259"/>
            <a:ext cx="8544393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/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الرجل ینظره و یشیر و الی الطریق خائفا...</a:t>
            </a:r>
            <a:endParaRPr lang="en-US" sz="3600" b="1" dirty="0">
              <a:ln/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3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253</Words>
  <Application>Microsoft Office PowerPoint</Application>
  <PresentationFormat>Widescreen</PresentationFormat>
  <Paragraphs>29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fatemeh</dc:creator>
  <cp:lastModifiedBy>fatemeh</cp:lastModifiedBy>
  <cp:revision>46</cp:revision>
  <dcterms:created xsi:type="dcterms:W3CDTF">2016-04-11T17:31:12Z</dcterms:created>
  <dcterms:modified xsi:type="dcterms:W3CDTF">2016-04-11T20:23:21Z</dcterms:modified>
</cp:coreProperties>
</file>