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44" autoAdjust="0"/>
    <p:restoredTop sz="94660"/>
  </p:normalViewPr>
  <p:slideViewPr>
    <p:cSldViewPr snapToGrid="0">
      <p:cViewPr>
        <p:scale>
          <a:sx n="51" d="100"/>
          <a:sy n="51" d="100"/>
        </p:scale>
        <p:origin x="152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40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61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06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865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75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97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814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769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309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010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409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9686F5-425B-44B2-A0CE-D9041A0788A0}" type="datetimeFigureOut">
              <a:rPr lang="fa-IR" smtClean="0"/>
              <a:t>27/01/1437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7EC368-5062-49F4-8000-46FE9809AD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08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ootix.ir/wp-content/uploads/2014/03/jootix.ir--7526883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0" r="33061"/>
          <a:stretch/>
        </p:blipFill>
        <p:spPr bwMode="auto">
          <a:xfrm>
            <a:off x="9274629" y="746449"/>
            <a:ext cx="2917372" cy="536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3" y="910758"/>
            <a:ext cx="8998476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4" name="Picture 4" descr="http://8pic.ir/images/4kp6fq6a5ryr6kyyla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85" b="8984"/>
          <a:stretch/>
        </p:blipFill>
        <p:spPr bwMode="auto">
          <a:xfrm>
            <a:off x="1326588" y="-18"/>
            <a:ext cx="9571566" cy="68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"/>
            <a:ext cx="1326587" cy="6848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0865413" y="9127"/>
            <a:ext cx="1326587" cy="6848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883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raphic.ir/pictures/___1/___5/_____hd_10_20120816_1773603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4499" y="604380"/>
            <a:ext cx="863081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rm" panose="00000400000000000000" pitchFamily="2" charset="-78"/>
              </a:rPr>
              <a:t>الصانع : ریحانه معلم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fa-IR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Narm" panose="00000400000000000000" pitchFamily="2" charset="-78"/>
              </a:rPr>
              <a:t>فی صف الثامن </a:t>
            </a:r>
            <a:endParaRPr lang="fa-IR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Nar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67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http://negatv.ir/ax/wp-content/uploads/20150304/%25DA%25AF%25D9%2584-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20" y="4746090"/>
            <a:ext cx="4870748" cy="30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http://www.talab.ir/wp-content/uploads/2014/12/394079471-talab-i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8" y="1679171"/>
            <a:ext cx="3487500" cy="43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66" y="692961"/>
            <a:ext cx="8516850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8" name="Picture 4" descr="http://cdn.fararu.com/files/fa/news/1394/5/11/219702_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37959" b="4995"/>
          <a:stretch/>
        </p:blipFill>
        <p:spPr bwMode="auto">
          <a:xfrm>
            <a:off x="252919" y="991984"/>
            <a:ext cx="3962898" cy="48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335" y="607832"/>
            <a:ext cx="8315665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2" name="Picture 4" descr="http://rouzegar.com/wp-content/uploads/2015/07/Tnhai_Leila_Rouzegar.com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4"/>
          <a:stretch/>
        </p:blipFill>
        <p:spPr bwMode="auto">
          <a:xfrm>
            <a:off x="-1" y="-130629"/>
            <a:ext cx="12192001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http://www.emahd.ir/khz/nikan/modpub/FCKeditor/Image/newsibling_13giftexchange_p-op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 bwMode="auto">
          <a:xfrm>
            <a:off x="252919" y="993972"/>
            <a:ext cx="4248150" cy="486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387" y="206688"/>
            <a:ext cx="8376630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4" name="Picture 6" descr="http://www.pcparsi.com/uploaded/pc564aeeab7f2e70bec70ea1a81f28fc2a_997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72" y="940995"/>
            <a:ext cx="3779891" cy="49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10" y="644189"/>
            <a:ext cx="824860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 descr="http://up.alamto.com/pic/2011/Kids-Photographs/funny_kids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6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 descr="http://images.persianblog.ir/656982_Db6n5O2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91" r="4219"/>
          <a:stretch/>
        </p:blipFill>
        <p:spPr bwMode="auto">
          <a:xfrm>
            <a:off x="252919" y="993972"/>
            <a:ext cx="4207114" cy="486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60" y="74384"/>
            <a:ext cx="7474344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4" name="Picture 4" descr="http://www.amazing.ir/wp-content/uploads/2015/08/jenabkhan-amazing-ir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/>
          <a:stretch/>
        </p:blipFill>
        <p:spPr bwMode="auto">
          <a:xfrm>
            <a:off x="252919" y="984985"/>
            <a:ext cx="3777905" cy="489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675" y="863664"/>
            <a:ext cx="7620660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9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145</TotalTime>
  <Words>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 Narm</vt:lpstr>
      <vt:lpstr>Corbel</vt:lpstr>
      <vt:lpstr>Tahoma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saleh</dc:creator>
  <cp:lastModifiedBy>mohammad saleh</cp:lastModifiedBy>
  <cp:revision>15</cp:revision>
  <dcterms:created xsi:type="dcterms:W3CDTF">2015-11-09T16:11:11Z</dcterms:created>
  <dcterms:modified xsi:type="dcterms:W3CDTF">2015-11-09T18:37:33Z</dcterms:modified>
</cp:coreProperties>
</file>