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4" d="100"/>
          <a:sy n="64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4DB7-3CAF-4E2C-91FB-8D6038DA889F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7728-892A-4ABA-9091-8C9442897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MEHRDAD\Desktop\&#1578;&#1608;&#1578;%20&#1601;&#1585;&#1606;&#1711;&#1740;%20&#1608;&#1581;&#1588;&#1740;\Mohamadreza%20Shabani%20-%20Sedaye%20Khis.mp3" TargetMode="External"/><Relationship Id="rId1" Type="http://schemas.openxmlformats.org/officeDocument/2006/relationships/audio" Target="file:///C:\Users\MEHRDAD\Desktop\Mohamadreza%20Shabani%20-%20Sedaye%20Khi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HRDAD\Desktop\توت فرنگی وحشی\باران متحرک\AKSGIF.IR-باران متحرکi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Sepideh" pitchFamily="2" charset="-78"/>
              </a:rPr>
              <a:t>بسم الله الرحمن الرحیم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Sepideh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ohamadreza Shabani - Sedaye Khi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Mohamadreza Shabani - Sedaye Khi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نعمان پرسید:هشام! منم میتونم برای دوستم عمار نامه صوتی بفرستم؟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هشام گفت: حتما!وقتی ضبط کردی تا مدت ها می توانی آن را گوش بدهی! فقط یه لحظه صبر کن.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نعمان شروع به ضبط کرد:</a:t>
            </a:r>
            <a:r>
              <a:rPr lang="fa-IR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صدیقی، عمار!</a:t>
            </a: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هاهاهاها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اون دوست داره صدای خنده های منو بشنوه!</a:t>
            </a:r>
            <a:endParaRPr lang="en-US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HRDAD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169304" cy="43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43296"/>
            <a:ext cx="8229600" cy="785818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FF0000"/>
                </a:solidFill>
                <a:cs typeface="B Mashhad" pitchFamily="2" charset="-78"/>
              </a:rPr>
              <a:t>پایان</a:t>
            </a:r>
            <a:endParaRPr lang="en-US" sz="16600" dirty="0">
              <a:solidFill>
                <a:srgbClr val="FF0000"/>
              </a:solidFill>
              <a:cs typeface="B Mashhad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6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Fantezy" pitchFamily="2" charset="-78"/>
              </a:rPr>
              <a:t>الدرس الاول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  <a:cs typeface="B Fantezy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fa-I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Shadi" pitchFamily="2" charset="-78"/>
              </a:rPr>
              <a:t>شَخص غَیر مَوجود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Shadi" pitchFamily="2" charset="-78"/>
            </a:endParaRP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توی یه روز خوب ،نُعمان توی قنادی داشت برای خودش شیرینی می خرید.</a:t>
            </a:r>
          </a:p>
          <a:p>
            <a:pPr algn="ctr">
              <a:buNone/>
            </a:pPr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ناگهان صدایی شنید! </a:t>
            </a:r>
          </a:p>
          <a:p>
            <a:pPr algn="ctr">
              <a:buNone/>
            </a:pPr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صدایی که از مغازه ی هشام بلند میشد!!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 </a:t>
            </a:r>
            <a:endParaRPr lang="fa-I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>
              <a:buNone/>
            </a:pPr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نعمان با تعجب نگاهی به مغازه انداخت.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- برادر عزیزم،حسام.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سلام  و درود من به تو و همسر و فرزندانت. 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من </a:t>
            </a:r>
            <a:r>
              <a:rPr lang="fa-IR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 دوستانم حالمان خوب است. </a:t>
            </a: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امیدوارم که...</a:t>
            </a:r>
            <a:endParaRPr lang="en-US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" name="Content Placeholder 2" descr="C:\Users\MEHRDAD\Desktop\425602937_13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072098" cy="39441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نُعمان </a:t>
            </a:r>
            <a:r>
              <a:rPr lang="fa-IR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نگاهی کرد </a:t>
            </a: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ولی کسی را ندید! خیلی تعجب کرد و به سرعت خودش را به عبد الله رساند...</a:t>
            </a:r>
            <a:endParaRPr lang="en-US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0" name="Picture 2" descr="C:\Users\MEHRDAD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340910" cy="485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❶عبد الله!عبد الله!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❷نعم.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❶هشام! یَتَکَلّم مَعَ شَخص غَیر مَوجود! اَعتقد انهُ مَریض! 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endParaRPr lang="en-US" sz="40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 descr="C:\Users\MEHRDAD\Desktop\425423359_148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4571998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42910" y="2786058"/>
            <a:ext cx="34290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❷عجیب!</a:t>
            </a:r>
            <a:b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800" dirty="0" smtClean="0">
                <a:solidFill>
                  <a:schemeClr val="bg1"/>
                </a:solidFill>
                <a:cs typeface="Adobe Arabic" pitchFamily="18" charset="-78"/>
              </a:rPr>
              <a:t>❶هوم!مریض!</a:t>
            </a:r>
            <a: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800" dirty="0" smtClean="0">
                <a:solidFill>
                  <a:schemeClr val="bg1"/>
                </a:solidFill>
                <a:cs typeface="Adobe Arabic" pitchFamily="18" charset="-78"/>
              </a:rPr>
              <a:t>❷</a:t>
            </a:r>
            <a: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اَنت معی </a:t>
            </a:r>
            <a:b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800" dirty="0" smtClean="0">
                <a:solidFill>
                  <a:schemeClr val="bg1"/>
                </a:solidFill>
                <a:latin typeface="Calibri"/>
                <a:cs typeface="Adobe Arabic" pitchFamily="18" charset="-78"/>
              </a:rPr>
              <a:t>❶</a:t>
            </a:r>
            <a:r>
              <a:rPr lang="fa-IR" sz="4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تعال اَنت معی</a:t>
            </a:r>
            <a:endParaRPr lang="fa-IR" sz="4800" dirty="0" smtClean="0">
              <a:solidFill>
                <a:schemeClr val="bg1"/>
              </a:solidFill>
              <a:cs typeface="Adobe Arabic" pitchFamily="18" charset="-78"/>
            </a:endParaRPr>
          </a:p>
          <a:p>
            <a:pPr algn="ctr"/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7715280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هردو وارد مغازه هشام شدند.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-و در آخر نامه میخواهم از خودت برایم عکسی بفرستی...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هشام متوجه عبدالله و نعمان شد: ببخشید!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نعمان و عبدالله سلام کردند.!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- اَهلا</a:t>
            </a:r>
            <a:b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هشام گفت:داشتم برای برادرم حسام با ضبط صوت نامه صوتی ضبط میکردم! تا بعدا نوار را برایش پست کنم.</a:t>
            </a:r>
            <a:endParaRPr lang="en-US" sz="40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664371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عبدالله رو به نعمان گفت: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که گفتی داره با شخص غیر موجود حرف میزنه؟ها؟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که مریض شده؟ها؟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نمی بینی داره با ضبط صوت کار میکنه؟نگاه کن!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بعد به هشام گفت:</a:t>
            </a:r>
            <a:b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فکر کرده تو زده به سرت و بی دلیل حرف میزنی!  </a:t>
            </a:r>
            <a:endParaRPr lang="en-US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7181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هشام برای نعمان توضیح داد که می خواهد صدای خود را ضبط کرده و برای برادرش بفرستد. چون او از شنیدن نامه صوتی بیشتر از نامه های مکتوب لذت می برد!</a:t>
            </a:r>
            <a:endParaRPr lang="en-US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 descr="C:\Users\MEHRDAD\Desktop\426108594_98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34871" y="1851357"/>
            <a:ext cx="4398382" cy="555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136</Words>
  <Application>Microsoft Office PowerPoint</Application>
  <PresentationFormat>On-screen Show (4:3)</PresentationFormat>
  <Paragraphs>16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بسم الله الرحمن الرحیم</vt:lpstr>
      <vt:lpstr>الدرس الاول</vt:lpstr>
      <vt:lpstr>Slide 3</vt:lpstr>
      <vt:lpstr>- برادر عزیزم،حسام. سلام  و درود من به تو و همسر و فرزندانت.  من و دوستانم حالمان خوب است.  امیدوارم که...</vt:lpstr>
      <vt:lpstr>نُعمان نگاهی کرد ولی کسی را ندید! خیلی تعجب کرد و به سرعت خودش را به عبد الله رساند...</vt:lpstr>
      <vt:lpstr>❶عبد الله!عبد الله! ❷نعم. ❶هشام! یَتَکَلّم مَعَ شَخص غَیر مَوجود! اَعتقد انهُ مَریض!  </vt:lpstr>
      <vt:lpstr>هردو وارد مغازه هشام شدند. -و در آخر نامه میخواهم از خودت برایم عکسی بفرستی... هشام متوجه عبدالله و نعمان شد: ببخشید! نعمان و عبدالله سلام کردند.! - اَهلا هشام گفت:داشتم برای برادرم حسام با ضبط صوت نامه صوتی ضبط میکردم! تا بعدا نوار را برایش پست کنم.</vt:lpstr>
      <vt:lpstr>عبدالله رو به نعمان گفت: که گفتی داره با شخص غیر موجود حرف میزنه؟ها؟ که مریض شده؟ها؟ نمی بینی داره با ضبط صوت کار میکنه؟نگاه کن! بعد به هشام گفت: فکر کرده تو زده به سرت و بی دلیل حرف میزنی!  </vt:lpstr>
      <vt:lpstr>هشام برای نعمان توضیح داد که می خواهد صدای خود را ضبط کرده و برای برادرش بفرستد. چون او از شنیدن نامه صوتی بیشتر از نامه های مکتوب لذت می برد!</vt:lpstr>
      <vt:lpstr>نعمان پرسید:هشام! منم میتونم برای دوستم عمار نامه صوتی بفرستم؟ هشام گفت: حتما!وقتی ضبط کردی تا مدت ها می توانی آن را گوش بدهی! فقط یه لحظه صبر کن. نعمان شروع به ضبط کرد: صدیقی، عمار! هاهاهاها اون دوست داره صدای خنده های منو بشنوه!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MEHRDAD</dc:creator>
  <cp:lastModifiedBy>MEHRDAD</cp:lastModifiedBy>
  <cp:revision>23</cp:revision>
  <dcterms:created xsi:type="dcterms:W3CDTF">2016-09-29T07:14:00Z</dcterms:created>
  <dcterms:modified xsi:type="dcterms:W3CDTF">2016-10-01T15:17:56Z</dcterms:modified>
</cp:coreProperties>
</file>