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8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9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DABFFA-7D20-47C3-A74B-33BADBDC14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9EB7-78D4-46C1-95A9-F78871ED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311" y="1887818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fa-IR" sz="199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صبا صاحب جمعی</a:t>
            </a:r>
            <a:endParaRPr lang="en-US" sz="199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381" y="2189205"/>
            <a:ext cx="3169910" cy="343930"/>
          </a:xfrm>
        </p:spPr>
        <p:txBody>
          <a:bodyPr>
            <a:normAutofit fontScale="90000"/>
          </a:bodyPr>
          <a:lstStyle/>
          <a:p>
            <a:r>
              <a:rPr lang="fa-IR" sz="4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</a:t>
            </a:r>
            <a:endParaRPr lang="en-US" sz="48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3081" y="3546389"/>
            <a:ext cx="4423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شخص غیر موجود</a:t>
            </a:r>
            <a:endParaRPr lang="en-US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995" y="206046"/>
            <a:ext cx="5601169" cy="2842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در یک محله همه چیز محیا بود و همه ی افراد اون محله از همه چی لذت می بردند .در این محله یک  ریش سفیدی بود به نام عبدا...ویک مغازه دار بود به نام هشام و یک موجودی که هیچ کس نمیدونست اون آدمه یا یک موجود عجیب  زندگی می کردند .</a:t>
            </a:r>
            <a:endParaRPr lang="en-US" sz="4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6" y="457200"/>
            <a:ext cx="1352550" cy="1606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63" y="3633787"/>
            <a:ext cx="1352550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71" y="4032621"/>
            <a:ext cx="1858847" cy="18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5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روزی نعمان از کنار مغازه هشام عبور کرد </a:t>
            </a:r>
            <a:r>
              <a:rPr lang="fa-IR" sz="6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وبا تعجب  </a:t>
            </a:r>
            <a:r>
              <a:rPr lang="fa-IR" sz="6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دید که هشام داره بدون دلیل حرف میزنه </a:t>
            </a:r>
            <a:endParaRPr lang="en-US" sz="6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68" y="3739206"/>
            <a:ext cx="1846048" cy="18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3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52" y="335329"/>
            <a:ext cx="10190764" cy="3322271"/>
          </a:xfrm>
        </p:spPr>
        <p:txBody>
          <a:bodyPr>
            <a:noAutofit/>
          </a:bodyPr>
          <a:lstStyle/>
          <a:p>
            <a:pPr algn="r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نعمان دوید پیش عبد ا...و گفت عبد ا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...</a:t>
            </a:r>
          </a:p>
          <a:p>
            <a:pPr algn="r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عبد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ا... گفت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:(بله )نعمان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گفت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:(هشام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داره با کسی که وجود نداره حرف میزنه من فکر کنم مریض شده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.)</a:t>
            </a:r>
            <a:endParaRPr lang="fa-IR" sz="44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عبد ا... گفت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:(بیا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دنبال </a:t>
            </a:r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من) </a:t>
            </a:r>
            <a:endParaRPr lang="en-US" sz="4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543672" y="2657475"/>
            <a:ext cx="3814762" cy="334327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44" y="224118"/>
            <a:ext cx="8946541" cy="654738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 هشام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همین طور داشت حرف میزد که یهو متوجه حضور نعمان و عبد ا... شد. و گفت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:(ببخشید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عبد ا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...)         عبد 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ا...که متوجه ضبط شد به نعمان </a:t>
            </a:r>
            <a:endParaRPr lang="fa-IR" sz="32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r">
              <a:buNone/>
            </a:pP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گفت :(که </a:t>
            </a:r>
            <a:r>
              <a:rPr lang="fa-IR" sz="3200" dirty="0">
                <a:latin typeface="IranNastaliq" panose="02020505000000020003" pitchFamily="18" charset="0"/>
                <a:cs typeface="IranNastaliq" panose="02020505000000020003" pitchFamily="18" charset="0"/>
              </a:rPr>
              <a:t>گ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فتی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هشام بدون سبب داره با یکی که وجود نداره حرف میزنه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،هان </a:t>
            </a:r>
            <a:endParaRPr lang="fa-IR" sz="32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r">
              <a:buNone/>
            </a:pP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عبد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ا... روبه  هشام کرد و گفت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:(نعما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ن دیده که تو داری با یکی که وجود نداره حرف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میزنی) </a:t>
            </a:r>
            <a:endParaRPr lang="fa-IR" sz="32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r"/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هشام گفت نه من داشتم برای برادرم که تو یک شهر دیگه زندگی 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میکنه نامه میفرستم .</a:t>
            </a:r>
          </a:p>
          <a:p>
            <a:pPr algn="r"/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نعمان گفت :(نامه !)</a:t>
            </a:r>
            <a:r>
              <a:rPr lang="fa-IR" sz="3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هشام گفت :(بله نامه چون نامه با صدای خودم بهتراز نامه های نوشتنی هست .) نعمان گفت :(هشام صدای منم ضبط میکنه )هشام گفت :(بله و تا سالیان دراز باقی میمونه فقط صبر کن تا من نوار کاست رو توش بزارم .)</a:t>
            </a:r>
            <a:endParaRPr lang="en-US" sz="3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4" y="1129772"/>
            <a:ext cx="1877954" cy="1170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7" y="4376257"/>
            <a:ext cx="1952592" cy="139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52" y="4114800"/>
            <a:ext cx="2052447" cy="19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09" y="434183"/>
            <a:ext cx="8946541" cy="4195481"/>
          </a:xfrm>
        </p:spPr>
        <p:txBody>
          <a:bodyPr>
            <a:normAutofit/>
          </a:bodyPr>
          <a:lstStyle/>
          <a:p>
            <a:pPr algn="r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نعمان با خوشحالی گفت:( میخوام برای دوستم عمار نامه بنویسم .)</a:t>
            </a:r>
          </a:p>
          <a:p>
            <a:pPr algn="r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و بعد با خوشحالی شروع کرد به حرف زدن و گفت :(عمار دوست داره صدای خنده منو بشنوه.)</a:t>
            </a:r>
            <a:endParaRPr lang="en-US" sz="4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061221" y="3699817"/>
            <a:ext cx="2696391" cy="2658120"/>
          </a:xfrm>
          <a:prstGeom prst="smileyFac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0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641" y="1231192"/>
            <a:ext cx="9404723" cy="4984255"/>
          </a:xfrm>
        </p:spPr>
        <p:txBody>
          <a:bodyPr/>
          <a:lstStyle/>
          <a:p>
            <a:r>
              <a:rPr lang="fa-IR" sz="23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پایان</a:t>
            </a:r>
            <a:endParaRPr lang="en-US" sz="23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12" y="2158044"/>
            <a:ext cx="2719388" cy="271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157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303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IranNastaliq</vt:lpstr>
      <vt:lpstr>Wingdings 3</vt:lpstr>
      <vt:lpstr>Ion</vt:lpstr>
      <vt:lpstr>صبا صاحب جمعی</vt:lpstr>
      <vt:lpstr>بسم الله الرحمن الرحیم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11</cp:revision>
  <dcterms:created xsi:type="dcterms:W3CDTF">2016-09-29T06:56:59Z</dcterms:created>
  <dcterms:modified xsi:type="dcterms:W3CDTF">2016-09-30T14:28:09Z</dcterms:modified>
</cp:coreProperties>
</file>