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1741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284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983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56375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8196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4343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5291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5815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5315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668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308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545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402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888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879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17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254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712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EE263CE-6052-4965-90DD-DBB617AC46C2}" type="datetimeFigureOut">
              <a:rPr lang="fa-IR" smtClean="0"/>
              <a:t>12/29/1437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3F1F0-048E-4E1A-A8D8-23008379EF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5116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Aparajita" panose="020B0604020202020204" pitchFamily="34" charset="0"/>
                <a:cs typeface="B Morvarid" panose="00000400000000000000" pitchFamily="2" charset="-78"/>
              </a:rPr>
              <a:t>فرگل منصوری </a:t>
            </a:r>
            <a:br>
              <a:rPr lang="fa-IR" dirty="0" smtClean="0">
                <a:latin typeface="Aparajita" panose="020B0604020202020204" pitchFamily="34" charset="0"/>
                <a:cs typeface="B Morvarid" panose="00000400000000000000" pitchFamily="2" charset="-78"/>
              </a:rPr>
            </a:br>
            <a:r>
              <a:rPr lang="fa-IR" dirty="0" smtClean="0">
                <a:latin typeface="Aparajita" panose="020B0604020202020204" pitchFamily="34" charset="0"/>
                <a:cs typeface="B Morvarid" panose="00000400000000000000" pitchFamily="2" charset="-78"/>
              </a:rPr>
              <a:t>درس:عربی </a:t>
            </a:r>
            <a:endParaRPr lang="fa-IR" dirty="0">
              <a:latin typeface="Aparajita" panose="020B0604020202020204" pitchFamily="34" charset="0"/>
              <a:cs typeface="B Morvarid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dirty="0" smtClean="0">
                <a:cs typeface="Arabic Style" panose="00000400000000000000" pitchFamily="2" charset="-78"/>
              </a:rPr>
              <a:t>تخص غیر موجود </a:t>
            </a:r>
            <a:endParaRPr lang="fa-IR" sz="4400" dirty="0">
              <a:cs typeface="Arabic Style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3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423" y="832006"/>
            <a:ext cx="9654652" cy="2675469"/>
          </a:xfrm>
        </p:spPr>
        <p:txBody>
          <a:bodyPr>
            <a:normAutofit/>
          </a:bodyPr>
          <a:lstStyle/>
          <a:p>
            <a:pPr algn="r"/>
            <a:r>
              <a:rPr lang="fa-IR" dirty="0" smtClean="0">
                <a:cs typeface="B Mahsa" panose="00000400000000000000" pitchFamily="2" charset="-78"/>
              </a:rPr>
              <a:t>هشام می خواهد صدای خودش رو ضبط کنه و برای برادر خود بفرستد چون میدونه که برادرش </a:t>
            </a:r>
            <a:r>
              <a:rPr lang="fa-IR" dirty="0" smtClean="0">
                <a:cs typeface="B Mahsa" panose="00000400000000000000" pitchFamily="2" charset="-78"/>
              </a:rPr>
              <a:t>نامه ی </a:t>
            </a:r>
            <a:r>
              <a:rPr lang="fa-IR" dirty="0" smtClean="0">
                <a:cs typeface="B Mahsa" panose="00000400000000000000" pitchFamily="2" charset="-78"/>
              </a:rPr>
              <a:t>(یتکلم)صوتی رو بیش تر از نامه ی نوشتاری دوست داره</a:t>
            </a:r>
            <a:endParaRPr lang="fa-IR" dirty="0">
              <a:cs typeface="B Mahsa" panose="000004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80" y="2795881"/>
            <a:ext cx="5223820" cy="4062119"/>
          </a:xfrm>
        </p:spPr>
      </p:pic>
    </p:spTree>
    <p:extLst>
      <p:ext uri="{BB962C8B-B14F-4D97-AF65-F5344CB8AC3E}">
        <p14:creationId xmlns:p14="http://schemas.microsoft.com/office/powerpoint/2010/main" val="21280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41703"/>
            <a:ext cx="9404723" cy="1400530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" y="115094"/>
            <a:ext cx="10100603" cy="6187232"/>
          </a:xfrm>
        </p:spPr>
      </p:pic>
    </p:spTree>
    <p:extLst>
      <p:ext uri="{BB962C8B-B14F-4D97-AF65-F5344CB8AC3E}">
        <p14:creationId xmlns:p14="http://schemas.microsoft.com/office/powerpoint/2010/main" val="109524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573" y="253219"/>
            <a:ext cx="9601196" cy="6316394"/>
          </a:xfrm>
        </p:spPr>
        <p:txBody>
          <a:bodyPr/>
          <a:lstStyle/>
          <a:p>
            <a:pPr algn="r"/>
            <a:r>
              <a:rPr lang="fa-IR" dirty="0" smtClean="0">
                <a:cs typeface="B Mahsa" panose="00000400000000000000" pitchFamily="2" charset="-78"/>
              </a:rPr>
              <a:t>در حالی که داشت نامه ی خود را ضبط می کرد نعمان او را دید به سمت عبدالله دوید و گفت</a:t>
            </a:r>
            <a:r>
              <a:rPr lang="fa-IR" dirty="0" smtClean="0">
                <a:cs typeface="B Mahsa" panose="00000400000000000000" pitchFamily="2" charset="-78"/>
                <a:sym typeface="Wingdings" panose="05000000000000000000" pitchFamily="2" charset="2"/>
              </a:rPr>
              <a:t>(هشام یتکلم مع شخص غیر موجود اعتقدانه مریض)</a:t>
            </a:r>
            <a:r>
              <a:rPr lang="fa-IR" dirty="0">
                <a:cs typeface="B Mahsa" panose="00000400000000000000" pitchFamily="2" charset="-78"/>
                <a:sym typeface="Wingdings" panose="05000000000000000000" pitchFamily="2" charset="2"/>
              </a:rPr>
              <a:t> </a:t>
            </a:r>
            <a:r>
              <a:rPr lang="fa-IR" dirty="0" smtClean="0">
                <a:cs typeface="B Mahsa" panose="00000400000000000000" pitchFamily="2" charset="-78"/>
                <a:sym typeface="Wingdings" panose="05000000000000000000" pitchFamily="2" charset="2"/>
              </a:rPr>
              <a:t>عبدالله گفت:(برویم پیش او) وقتی اون ها رفتندو هشام ماجرا را تعریف کرد عبدالله هم گفت:نعمان آمده پیش من و می گوید که هشام دیوانه شده و با شخصی وجود نداره حرف میزنه)</a:t>
            </a:r>
            <a:br>
              <a:rPr lang="fa-IR" dirty="0" smtClean="0">
                <a:cs typeface="B Mahsa" panose="00000400000000000000" pitchFamily="2" charset="-78"/>
                <a:sym typeface="Wingdings" panose="05000000000000000000" pitchFamily="2" charset="2"/>
              </a:rPr>
            </a:br>
            <a:r>
              <a:rPr lang="fa-IR" dirty="0" smtClean="0">
                <a:cs typeface="B Mahsa" panose="00000400000000000000" pitchFamily="2" charset="-78"/>
                <a:sym typeface="Wingdings" panose="05000000000000000000" pitchFamily="2" charset="2"/>
              </a:rPr>
              <a:t>وقتی هشام ضبط رو به او نشان داد نعمان با هیجان گفت:هشام هشام یسجل صوتی انا ایضا؟)</a:t>
            </a:r>
            <a:br>
              <a:rPr lang="fa-IR" dirty="0" smtClean="0">
                <a:cs typeface="B Mahsa" panose="00000400000000000000" pitchFamily="2" charset="-78"/>
                <a:sym typeface="Wingdings" panose="05000000000000000000" pitchFamily="2" charset="2"/>
              </a:rPr>
            </a:br>
            <a:r>
              <a:rPr lang="fa-IR" dirty="0" smtClean="0">
                <a:cs typeface="B Mahsa" panose="00000400000000000000" pitchFamily="2" charset="-78"/>
                <a:sym typeface="Wingdings" panose="05000000000000000000" pitchFamily="2" charset="2"/>
              </a:rPr>
              <a:t>هشام گفت:بله که میشه و ضبط رو درست کرد و </a:t>
            </a:r>
            <a:br>
              <a:rPr lang="fa-IR" dirty="0" smtClean="0">
                <a:cs typeface="B Mahsa" panose="00000400000000000000" pitchFamily="2" charset="-78"/>
                <a:sym typeface="Wingdings" panose="05000000000000000000" pitchFamily="2" charset="2"/>
              </a:rPr>
            </a:br>
            <a:endParaRPr lang="fa-IR" dirty="0">
              <a:cs typeface="B Mahs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231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76855" cy="2248279"/>
          </a:xfrm>
        </p:spPr>
        <p:txBody>
          <a:bodyPr/>
          <a:lstStyle/>
          <a:p>
            <a:pPr algn="r"/>
            <a:r>
              <a:rPr lang="fa-IR" dirty="0" smtClean="0">
                <a:cs typeface="B Mahsa" panose="00000400000000000000" pitchFamily="2" charset="-78"/>
              </a:rPr>
              <a:t>گفت : حالا می توانی پیام خود را بگویی</a:t>
            </a:r>
            <a:r>
              <a:rPr lang="fa-IR" dirty="0">
                <a:cs typeface="B Mahsa" panose="00000400000000000000" pitchFamily="2" charset="-78"/>
              </a:rPr>
              <a:t> </a:t>
            </a:r>
            <a:r>
              <a:rPr lang="fa-IR" dirty="0" smtClean="0">
                <a:cs typeface="B Mahsa" panose="00000400000000000000" pitchFamily="2" charset="-78"/>
              </a:rPr>
              <a:t>نعمان شروع کرد :دوست عزیز عمار ها ها ها ها </a:t>
            </a:r>
            <a:r>
              <a:rPr lang="fa-IR" dirty="0" smtClean="0">
                <a:cs typeface="B Morvarid" panose="00000400000000000000" pitchFamily="2" charset="-78"/>
              </a:rPr>
              <a:t>! ! </a:t>
            </a:r>
            <a:r>
              <a:rPr lang="fa-IR" dirty="0" smtClean="0">
                <a:cs typeface="B Mahsa" panose="00000400000000000000" pitchFamily="2" charset="-78"/>
              </a:rPr>
              <a:t>اون دوست داره صدای خنده ی من رو بشنوه </a:t>
            </a:r>
            <a:endParaRPr lang="fa-IR" dirty="0">
              <a:cs typeface="B Mahsa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0" y="2574485"/>
            <a:ext cx="8904849" cy="3702050"/>
          </a:xfrm>
        </p:spPr>
      </p:pic>
    </p:spTree>
    <p:extLst>
      <p:ext uri="{BB962C8B-B14F-4D97-AF65-F5344CB8AC3E}">
        <p14:creationId xmlns:p14="http://schemas.microsoft.com/office/powerpoint/2010/main" val="338507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132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Aparajita</vt:lpstr>
      <vt:lpstr>Arabic Style</vt:lpstr>
      <vt:lpstr>Arial</vt:lpstr>
      <vt:lpstr>B Mahsa</vt:lpstr>
      <vt:lpstr>B Morvarid</vt:lpstr>
      <vt:lpstr>Century Gothic</vt:lpstr>
      <vt:lpstr>Times New Roman</vt:lpstr>
      <vt:lpstr>Wingdings</vt:lpstr>
      <vt:lpstr>Wingdings 3</vt:lpstr>
      <vt:lpstr>Ion</vt:lpstr>
      <vt:lpstr>فرگل منصوری  درس:عربی </vt:lpstr>
      <vt:lpstr>هشام می خواهد صدای خودش رو ضبط کنه و برای برادر خود بفرستد چون میدونه که برادرش نامه ی (یتکلم)صوتی رو بیش تر از نامه ی نوشتاری دوست داره</vt:lpstr>
      <vt:lpstr>PowerPoint Presentation</vt:lpstr>
      <vt:lpstr>در حالی که داشت نامه ی خود را ضبط می کرد نعمان او را دید به سمت عبدالله دوید و گفت(هشام یتکلم مع شخص غیر موجود اعتقدانه مریض) عبدالله گفت:(برویم پیش او) وقتی اون ها رفتندو هشام ماجرا را تعریف کرد عبدالله هم گفت:نعمان آمده پیش من و می گوید که هشام دیوانه شده و با شخصی وجود نداره حرف میزنه) وقتی هشام ضبط رو به او نشان داد نعمان با هیجان گفت:هشام هشام یسجل صوتی انا ایضا؟) هشام گفت:بله که میشه و ضبط رو درست کرد و  </vt:lpstr>
      <vt:lpstr>گفت : حالا می توانی پیام خود را بگویی نعمان شروع کرد :دوست عزیز عمار ها ها ها ها ! ! اون دوست داره صدای خنده ی من رو بشنوه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2016-09-27T16:21:27Z</dcterms:created>
  <dcterms:modified xsi:type="dcterms:W3CDTF">2016-10-01T15:41:24Z</dcterms:modified>
</cp:coreProperties>
</file>