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1" r:id="rId1"/>
  </p:sldMasterIdLst>
  <p:sldIdLst>
    <p:sldId id="259" r:id="rId2"/>
    <p:sldId id="262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17C7-B787-4E50-994D-5E804113A1E9}" type="datetime4">
              <a:rPr lang="en-US" smtClean="0"/>
              <a:pPr/>
              <a:t>April 10,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11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BC0-13B8-4B1E-B170-BBEED4A77C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47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4/10/2014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BC0-13B8-4B1E-B170-BBEED4A77C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346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5D68B-21AC-438B-BECE-4F17DA129F19}" type="datetime4">
              <a:rPr lang="en-US" smtClean="0"/>
              <a:pPr/>
              <a:t>April 10,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62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FCF-2EA5-4FF5-AF14-1CA9C8854AAB}" type="datetime4">
              <a:rPr lang="en-US" smtClean="0"/>
              <a:pPr/>
              <a:t>April 10,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642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781C6-1634-4A56-B2BE-62150BE83935}" type="datetime4">
              <a:rPr lang="en-US" smtClean="0"/>
              <a:pPr/>
              <a:t>April 10, 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528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2AC2-3C75-4F5F-A929-48958086FE36}" type="datetime4">
              <a:rPr lang="en-US" smtClean="0"/>
              <a:pPr/>
              <a:t>April 10, 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695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9CF4-4C1A-45DC-BADA-6EFF91CB9ABB}" type="datetime4">
              <a:rPr lang="en-US" smtClean="0"/>
              <a:pPr/>
              <a:t>April 10, 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175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51C0-B478-4858-ABC7-96406A1C0480}" type="datetime4">
              <a:rPr lang="en-US" smtClean="0"/>
              <a:pPr/>
              <a:t>April 10, 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714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641A-9D94-4BD6-862F-F651067079BC}" type="datetime4">
              <a:rPr lang="en-US" smtClean="0"/>
              <a:pPr/>
              <a:t>April 10, 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773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0C02-0EF4-4745-9D82-E8D3F59464E3}" type="datetime4">
              <a:rPr lang="en-US" smtClean="0"/>
              <a:pPr/>
              <a:t>April 10, 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41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67800-479D-41B0-B3F2-2DCE95BA1381}" type="datetime4">
              <a:rPr lang="en-US" smtClean="0"/>
              <a:pPr/>
              <a:t>April 10,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888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2" r:id="rId1"/>
    <p:sldLayoutId id="2147484223" r:id="rId2"/>
    <p:sldLayoutId id="2147484224" r:id="rId3"/>
    <p:sldLayoutId id="2147484225" r:id="rId4"/>
    <p:sldLayoutId id="2147484226" r:id="rId5"/>
    <p:sldLayoutId id="2147484227" r:id="rId6"/>
    <p:sldLayoutId id="2147484228" r:id="rId7"/>
    <p:sldLayoutId id="2147484229" r:id="rId8"/>
    <p:sldLayoutId id="2147484230" r:id="rId9"/>
    <p:sldLayoutId id="2147484231" r:id="rId10"/>
    <p:sldLayoutId id="2147484232" r:id="rId11"/>
  </p:sldLayoutIdLst>
  <p:hf sldNum="0"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به نام خدا </a:t>
            </a:r>
            <a:endParaRPr lang="fa-I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درس الوان</a:t>
            </a:r>
          </a:p>
          <a:p>
            <a:r>
              <a:rPr lang="fa-IR" dirty="0" smtClean="0"/>
              <a:t>معلم : سرکار خانم رمضان پور</a:t>
            </a:r>
          </a:p>
          <a:p>
            <a:r>
              <a:rPr lang="fa-IR" dirty="0" smtClean="0"/>
              <a:t>تهیه کننده: نجمه خدایی سوری 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429000"/>
            <a:ext cx="4175448" cy="26096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421750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قرد</a:t>
            </a:r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420888"/>
            <a:ext cx="3821020" cy="417646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92696"/>
            <a:ext cx="2790825" cy="1638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3116406"/>
            <a:ext cx="4680521" cy="2922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82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Autofit/>
          </a:bodyPr>
          <a:lstStyle/>
          <a:p>
            <a:r>
              <a:rPr lang="fa-IR" sz="23900" dirty="0" smtClean="0">
                <a:solidFill>
                  <a:srgbClr val="FF99CC"/>
                </a:solidFill>
                <a:latin typeface="Eras Bold ITC" pitchFamily="34" charset="0"/>
                <a:cs typeface="B Elham" pitchFamily="2" charset="-78"/>
              </a:rPr>
              <a:t>ن</a:t>
            </a:r>
            <a:r>
              <a:rPr lang="fa-IR" sz="23900" dirty="0" smtClean="0">
                <a:solidFill>
                  <a:srgbClr val="00FFFF"/>
                </a:solidFill>
                <a:latin typeface="Eras Bold ITC" pitchFamily="34" charset="0"/>
                <a:cs typeface="B Elham" pitchFamily="2" charset="-78"/>
              </a:rPr>
              <a:t>ه</a:t>
            </a:r>
            <a:r>
              <a:rPr lang="fa-IR" sz="23900" dirty="0" smtClean="0">
                <a:solidFill>
                  <a:srgbClr val="CC0099"/>
                </a:solidFill>
                <a:latin typeface="Eras Bold ITC" pitchFamily="34" charset="0"/>
                <a:cs typeface="B Elham" pitchFamily="2" charset="-78"/>
              </a:rPr>
              <a:t>ا</a:t>
            </a:r>
            <a:r>
              <a:rPr lang="fa-IR" sz="23900" dirty="0" smtClean="0">
                <a:solidFill>
                  <a:schemeClr val="accent6"/>
                </a:solidFill>
                <a:latin typeface="Eras Bold ITC" pitchFamily="34" charset="0"/>
                <a:cs typeface="B Elham" pitchFamily="2" charset="-78"/>
              </a:rPr>
              <a:t>ی</a:t>
            </a:r>
            <a:r>
              <a:rPr lang="fa-IR" sz="23900" dirty="0" smtClean="0">
                <a:solidFill>
                  <a:schemeClr val="accent4">
                    <a:lumMod val="75000"/>
                  </a:schemeClr>
                </a:solidFill>
                <a:latin typeface="Eras Bold ITC" pitchFamily="34" charset="0"/>
                <a:cs typeface="B Elham" pitchFamily="2" charset="-78"/>
              </a:rPr>
              <a:t>ه</a:t>
            </a:r>
            <a:endParaRPr lang="fa-IR" sz="23900" dirty="0">
              <a:solidFill>
                <a:schemeClr val="accent4">
                  <a:lumMod val="75000"/>
                </a:schemeClr>
              </a:solidFill>
              <a:latin typeface="Eras Bold ITC" pitchFamily="34" charset="0"/>
              <a:cs typeface="B Elha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1796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sz="5300" dirty="0" smtClean="0"/>
              <a:t>انا فی مشکله !عندی شغل!</a:t>
            </a: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412776"/>
            <a:ext cx="2822140" cy="34927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4005064"/>
            <a:ext cx="3810000" cy="2524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980728"/>
            <a:ext cx="4032448" cy="2322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97279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لقد جرحت یدی! </a:t>
            </a:r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988840"/>
            <a:ext cx="3305340" cy="24790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204864"/>
            <a:ext cx="2691763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4293096"/>
            <a:ext cx="2166612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0397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رساله؟!</a:t>
            </a:r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92696"/>
            <a:ext cx="2440856" cy="3229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0" y="1700808"/>
            <a:ext cx="3859683" cy="30908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330342"/>
            <a:ext cx="2930441" cy="21950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06291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هذا لیس عدلا!</a:t>
            </a:r>
            <a:endParaRPr lang="fa-I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95536" y="1484784"/>
            <a:ext cx="4040188" cy="639762"/>
          </a:xfrm>
        </p:spPr>
        <p:txBody>
          <a:bodyPr/>
          <a:lstStyle/>
          <a:p>
            <a:r>
              <a:rPr lang="fa-IR" dirty="0" smtClean="0"/>
              <a:t>در روستا ها</a:t>
            </a:r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97" y="2348880"/>
            <a:ext cx="4075580" cy="3193611"/>
          </a:xfrm>
        </p:spPr>
      </p:pic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a-IR" dirty="0" smtClean="0"/>
              <a:t>میز های ما</a:t>
            </a:r>
            <a:endParaRPr lang="fa-IR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86" y="2708920"/>
            <a:ext cx="3724873" cy="2664296"/>
          </a:xfrm>
        </p:spPr>
      </p:pic>
      <p:cxnSp>
        <p:nvCxnSpPr>
          <p:cNvPr id="11" name="Straight Arrow Connector 10"/>
          <p:cNvCxnSpPr>
            <a:stCxn id="4" idx="3"/>
          </p:cNvCxnSpPr>
          <p:nvPr/>
        </p:nvCxnSpPr>
        <p:spPr>
          <a:xfrm>
            <a:off x="4230277" y="3945686"/>
            <a:ext cx="892972" cy="593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183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اسد</a:t>
            </a:r>
            <a:endParaRPr lang="fa-IR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708393"/>
            <a:ext cx="3431072" cy="3600926"/>
          </a:xfr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070456"/>
            <a:ext cx="2988998" cy="223886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836434"/>
            <a:ext cx="3457417" cy="2589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61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السنونو</a:t>
            </a:r>
            <a:endParaRPr lang="fa-IR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140968"/>
            <a:ext cx="3677246" cy="2602359"/>
          </a:xfr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39" y="1790700"/>
            <a:ext cx="2892181" cy="2142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79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ضفدع</a:t>
            </a:r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297" y="3501007"/>
            <a:ext cx="3752578" cy="241957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37" y="1124744"/>
            <a:ext cx="3138054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4861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الجرو</a:t>
            </a:r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479" y="3409651"/>
            <a:ext cx="4953521" cy="344352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808820"/>
            <a:ext cx="2936676" cy="21996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836712"/>
            <a:ext cx="2959054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2012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46</Words>
  <Application>Microsoft Office PowerPoint</Application>
  <PresentationFormat>On-screen Show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به نام خدا </vt:lpstr>
      <vt:lpstr>انا فی مشکله !عندی شغل! </vt:lpstr>
      <vt:lpstr>لقد جرحت یدی! </vt:lpstr>
      <vt:lpstr>رساله؟!</vt:lpstr>
      <vt:lpstr>هذا لیس عدلا!</vt:lpstr>
      <vt:lpstr>اسد</vt:lpstr>
      <vt:lpstr>السنونو</vt:lpstr>
      <vt:lpstr>ضفدع</vt:lpstr>
      <vt:lpstr>الجرو</vt:lpstr>
      <vt:lpstr>قرد</vt:lpstr>
      <vt:lpstr>PowerPoint Presentation</vt:lpstr>
    </vt:vector>
  </TitlesOfParts>
  <Company>MRT www.Win2Farsi.com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</dc:title>
  <dc:creator>MRT Pack 24 DVDs</dc:creator>
  <cp:lastModifiedBy>bc</cp:lastModifiedBy>
  <cp:revision>9</cp:revision>
  <dcterms:created xsi:type="dcterms:W3CDTF">2014-03-23T10:49:29Z</dcterms:created>
  <dcterms:modified xsi:type="dcterms:W3CDTF">2014-04-10T05:20:02Z</dcterms:modified>
</cp:coreProperties>
</file>