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4/4/2014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4/4/2014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a-IR" sz="8800" dirty="0" smtClean="0">
                <a:solidFill>
                  <a:srgbClr val="FF0000"/>
                </a:solidFill>
              </a:rPr>
              <a:t>ا </a:t>
            </a:r>
            <a:r>
              <a:rPr lang="fa-IR" sz="8800" dirty="0" smtClean="0"/>
              <a:t>       </a:t>
            </a:r>
            <a:r>
              <a:rPr lang="fa-IR" sz="8800" dirty="0" smtClean="0">
                <a:solidFill>
                  <a:srgbClr val="92D050"/>
                </a:solidFill>
              </a:rPr>
              <a:t>ل</a:t>
            </a:r>
            <a:r>
              <a:rPr lang="fa-IR" sz="8800" dirty="0" smtClean="0"/>
              <a:t>     </a:t>
            </a:r>
            <a:r>
              <a:rPr lang="fa-IR" sz="8800" dirty="0" smtClean="0">
                <a:solidFill>
                  <a:schemeClr val="accent2"/>
                </a:solidFill>
              </a:rPr>
              <a:t>و</a:t>
            </a:r>
            <a:r>
              <a:rPr lang="fa-IR" sz="8800" dirty="0" smtClean="0"/>
              <a:t>   </a:t>
            </a:r>
            <a:r>
              <a:rPr lang="fa-IR" sz="8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ا   </a:t>
            </a:r>
            <a:r>
              <a:rPr lang="fa-IR" sz="8800" dirty="0" smtClean="0">
                <a:solidFill>
                  <a:schemeClr val="tx2">
                    <a:lumMod val="75000"/>
                  </a:schemeClr>
                </a:solidFill>
              </a:rPr>
              <a:t>ن</a:t>
            </a:r>
            <a:endParaRPr lang="en-US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rainbow-roses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</p:cSld>
  <p:clrMapOvr>
    <a:masterClrMapping/>
  </p:clrMapOvr>
  <p:transition>
    <p:blinds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أ</a:t>
            </a:r>
            <a:r>
              <a:rPr lang="fa-IR" dirty="0" smtClean="0">
                <a:solidFill>
                  <a:srgbClr val="FFC000"/>
                </a:solidFill>
              </a:rPr>
              <a:t>ن</a:t>
            </a:r>
            <a:r>
              <a:rPr lang="fa-IR" dirty="0" smtClean="0">
                <a:solidFill>
                  <a:srgbClr val="00B0F0"/>
                </a:solidFill>
              </a:rPr>
              <a:t>ا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ف</a:t>
            </a:r>
            <a:r>
              <a:rPr lang="fa-IR" dirty="0" smtClean="0">
                <a:solidFill>
                  <a:srgbClr val="00B050"/>
                </a:solidFill>
              </a:rPr>
              <a:t>ی 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م</a:t>
            </a:r>
            <a:r>
              <a:rPr lang="fa-IR" dirty="0" smtClean="0">
                <a:solidFill>
                  <a:srgbClr val="FF0000"/>
                </a:solidFill>
              </a:rPr>
              <a:t>ش</a:t>
            </a:r>
            <a:r>
              <a:rPr lang="fa-IR" dirty="0" smtClean="0">
                <a:solidFill>
                  <a:srgbClr val="92D050"/>
                </a:solidFill>
              </a:rPr>
              <a:t>ک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ل</a:t>
            </a:r>
            <a:r>
              <a:rPr lang="fa-IR" dirty="0" smtClean="0">
                <a:solidFill>
                  <a:schemeClr val="bg1">
                    <a:lumMod val="65000"/>
                  </a:schemeClr>
                </a:solidFill>
              </a:rPr>
              <a:t>ه</a:t>
            </a:r>
            <a:r>
              <a:rPr lang="fa-IR" dirty="0" smtClean="0">
                <a:solidFill>
                  <a:schemeClr val="accent2"/>
                </a:solidFill>
              </a:rPr>
              <a:t>!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ع</a:t>
            </a:r>
            <a:r>
              <a:rPr lang="fa-IR" dirty="0" smtClean="0">
                <a:solidFill>
                  <a:srgbClr val="92D050"/>
                </a:solidFill>
              </a:rPr>
              <a:t>ن</a:t>
            </a:r>
            <a:r>
              <a:rPr lang="fa-IR" dirty="0" smtClean="0">
                <a:solidFill>
                  <a:srgbClr val="FF0000"/>
                </a:solidFill>
              </a:rPr>
              <a:t>د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ی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ش</a:t>
            </a:r>
            <a:r>
              <a:rPr lang="fa-IR" dirty="0" smtClean="0">
                <a:solidFill>
                  <a:schemeClr val="tx2"/>
                </a:solidFill>
              </a:rPr>
              <a:t>غ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ل</a:t>
            </a: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  <a:endParaRPr lang="en-US" dirty="0"/>
          </a:p>
        </p:txBody>
      </p:sp>
      <p:pic>
        <p:nvPicPr>
          <p:cNvPr id="4" name="Content Placeholder 3" descr="hurry-up-300x2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752600"/>
            <a:ext cx="7772400" cy="4572000"/>
          </a:xfrm>
        </p:spPr>
      </p:pic>
    </p:spTree>
  </p:cSld>
  <p:clrMapOvr>
    <a:masterClrMapping/>
  </p:clrMapOvr>
  <p:transition spd="med">
    <p:circl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إ</a:t>
            </a: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ذ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ا </a:t>
            </a:r>
            <a:r>
              <a:rPr lang="fa-IR" dirty="0" smtClean="0">
                <a:solidFill>
                  <a:schemeClr val="accent3"/>
                </a:solidFill>
              </a:rPr>
              <a:t>ق</a:t>
            </a:r>
            <a:r>
              <a:rPr lang="fa-IR" dirty="0" smtClean="0">
                <a:solidFill>
                  <a:srgbClr val="FF0000"/>
                </a:solidFill>
              </a:rPr>
              <a:t>ف</a:t>
            </a:r>
            <a:r>
              <a:rPr lang="fa-IR" dirty="0" smtClean="0">
                <a:solidFill>
                  <a:srgbClr val="FFC000"/>
                </a:solidFill>
              </a:rPr>
              <a:t>ز</a:t>
            </a:r>
            <a:r>
              <a:rPr lang="fa-IR" dirty="0" smtClean="0">
                <a:solidFill>
                  <a:srgbClr val="00B050"/>
                </a:solidFill>
              </a:rPr>
              <a:t>ت </a:t>
            </a:r>
            <a:r>
              <a:rPr lang="fa-IR" dirty="0" smtClean="0">
                <a:solidFill>
                  <a:schemeClr val="accent6"/>
                </a:solidFill>
              </a:rPr>
              <a:t>هل هل هل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ی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ق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ف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ز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ظ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؟</a:t>
            </a:r>
            <a:endParaRPr lang="en-US" dirty="0"/>
          </a:p>
        </p:txBody>
      </p:sp>
      <p:pic>
        <p:nvPicPr>
          <p:cNvPr id="4" name="Content Placeholder 3" descr="jump-for-joy-224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447800"/>
            <a:ext cx="4038600" cy="5105400"/>
          </a:xfrm>
        </p:spPr>
      </p:pic>
      <p:pic>
        <p:nvPicPr>
          <p:cNvPr id="8" name="Content Placeholder 3" descr="jump-for-joy-224x300.jpg"/>
          <p:cNvPicPr>
            <a:picLocks noChangeAspect="1"/>
          </p:cNvPicPr>
          <p:nvPr/>
        </p:nvPicPr>
        <p:blipFill>
          <a:blip r:embed="rId3" cstate="print">
            <a:lum bright="-30000" contrast="-30000"/>
          </a:blip>
          <a:stretch>
            <a:fillRect/>
          </a:stretch>
        </p:blipFill>
        <p:spPr>
          <a:xfrm>
            <a:off x="4267200" y="1905000"/>
            <a:ext cx="3048000" cy="4495800"/>
          </a:xfrm>
          <a:prstGeom prst="rect">
            <a:avLst/>
          </a:prstGeom>
        </p:spPr>
      </p:pic>
    </p:spTree>
  </p:cSld>
  <p:clrMapOvr>
    <a:masterClrMapping/>
  </p:clrMapOvr>
  <p:transition spd="med">
    <p:diamond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fa-IR" sz="5400" b="1" dirty="0" smtClean="0">
                <a:solidFill>
                  <a:srgbClr val="00B050"/>
                </a:solidFill>
              </a:rPr>
              <a:t>ن</a:t>
            </a:r>
            <a:br>
              <a:rPr lang="fa-IR" sz="5400" b="1" dirty="0" smtClean="0">
                <a:solidFill>
                  <a:srgbClr val="00B050"/>
                </a:solidFill>
              </a:rPr>
            </a:br>
            <a:r>
              <a:rPr lang="fa-IR" sz="5400" b="1" dirty="0" smtClean="0">
                <a:solidFill>
                  <a:srgbClr val="FF0000"/>
                </a:solidFill>
              </a:rPr>
              <a:t>ه</a:t>
            </a:r>
            <a:r>
              <a:rPr lang="fa-IR" sz="5400" b="1" dirty="0" smtClean="0">
                <a:solidFill>
                  <a:srgbClr val="00B0F0"/>
                </a:solidFill>
              </a:rPr>
              <a:t/>
            </a:r>
            <a:br>
              <a:rPr lang="fa-IR" sz="5400" b="1" dirty="0" smtClean="0">
                <a:solidFill>
                  <a:srgbClr val="00B0F0"/>
                </a:solidFill>
              </a:rPr>
            </a:br>
            <a:r>
              <a:rPr lang="fa-IR" sz="5400" b="1" dirty="0" smtClean="0">
                <a:solidFill>
                  <a:srgbClr val="00B0F0"/>
                </a:solidFill>
              </a:rPr>
              <a:t>ا</a:t>
            </a:r>
            <a:br>
              <a:rPr lang="fa-IR" sz="5400" b="1" dirty="0" smtClean="0">
                <a:solidFill>
                  <a:srgbClr val="00B0F0"/>
                </a:solidFill>
              </a:rPr>
            </a:br>
            <a:r>
              <a:rPr lang="fa-IR" sz="5400" b="1" dirty="0" smtClean="0">
                <a:solidFill>
                  <a:schemeClr val="accent6">
                    <a:lumMod val="75000"/>
                  </a:schemeClr>
                </a:solidFill>
              </a:rPr>
              <a:t>ی</a:t>
            </a:r>
            <a:br>
              <a:rPr lang="fa-IR" sz="5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ة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0"/>
            <a:ext cx="8382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0"/>
            <a:ext cx="838200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0"/>
            <a:ext cx="838200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67600" y="0"/>
            <a:ext cx="8382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0" y="0"/>
            <a:ext cx="8382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0"/>
            <a:ext cx="838200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omb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هما مرادی نسب</a:t>
            </a:r>
          </a:p>
          <a:p>
            <a:pPr algn="r"/>
            <a:r>
              <a:rPr lang="fa-IR" dirty="0" smtClean="0"/>
              <a:t>الصف السابع</a:t>
            </a:r>
          </a:p>
          <a:p>
            <a:pPr algn="r"/>
            <a:r>
              <a:rPr lang="fa-IR" dirty="0" smtClean="0"/>
              <a:t>المدرسة الفرهنگ</a:t>
            </a:r>
          </a:p>
          <a:p>
            <a:pPr algn="r"/>
            <a:r>
              <a:rPr lang="fa-IR" dirty="0" smtClean="0"/>
              <a:t>الدرس الوان</a:t>
            </a:r>
          </a:p>
          <a:p>
            <a:pPr algn="r"/>
            <a:r>
              <a:rPr lang="fa-IR" dirty="0" smtClean="0"/>
              <a:t>السیدة رمضان پور</a:t>
            </a:r>
          </a:p>
          <a:p>
            <a:pPr algn="r"/>
            <a:r>
              <a:rPr lang="fa-IR" dirty="0" smtClean="0"/>
              <a:t>الجمادی الثانی 1435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</a:rPr>
              <a:t>آ</a:t>
            </a:r>
            <a:r>
              <a:rPr lang="fa-IR" dirty="0" smtClean="0">
                <a:solidFill>
                  <a:srgbClr val="00B050"/>
                </a:solidFill>
              </a:rPr>
              <a:t>ی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ل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ق</a:t>
            </a:r>
            <a:r>
              <a:rPr lang="fa-IR" dirty="0" smtClean="0">
                <a:solidFill>
                  <a:srgbClr val="FF0000"/>
                </a:solidFill>
              </a:rPr>
              <a:t>د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ج</a:t>
            </a:r>
            <a:r>
              <a:rPr lang="fa-IR" dirty="0" smtClean="0">
                <a:solidFill>
                  <a:schemeClr val="accent6"/>
                </a:solidFill>
              </a:rPr>
              <a:t>ر</a:t>
            </a:r>
            <a:r>
              <a:rPr lang="fa-IR" dirty="0" smtClean="0">
                <a:solidFill>
                  <a:srgbClr val="00B0F0"/>
                </a:solidFill>
              </a:rPr>
              <a:t>ح</a:t>
            </a:r>
            <a:r>
              <a:rPr lang="fa-IR" dirty="0" smtClean="0">
                <a:solidFill>
                  <a:srgbClr val="7030A0"/>
                </a:solidFill>
              </a:rPr>
              <a:t>ت</a:t>
            </a:r>
            <a:r>
              <a:rPr lang="fa-IR" dirty="0" smtClean="0"/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ی</a:t>
            </a:r>
            <a:r>
              <a:rPr lang="fa-IR" dirty="0" smtClean="0">
                <a:solidFill>
                  <a:srgbClr val="C00000"/>
                </a:solidFill>
              </a:rPr>
              <a:t>د</a:t>
            </a: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ی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dbbi5qk60ej69kg47n6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2133600"/>
            <a:ext cx="5638799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wrist_pain-300x200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23062">
            <a:off x="5715000" y="1676400"/>
            <a:ext cx="31242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5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ا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</a:t>
            </a:r>
            <a:r>
              <a:rPr lang="fa-IR" dirty="0" smtClean="0">
                <a:solidFill>
                  <a:schemeClr val="accent6"/>
                </a:solidFill>
              </a:rPr>
              <a:t>آن </a:t>
            </a:r>
            <a:r>
              <a:rPr lang="fa-IR" dirty="0" smtClean="0">
                <a:solidFill>
                  <a:schemeClr val="accent4"/>
                </a:solidFill>
              </a:rPr>
              <a:t>أ</a:t>
            </a:r>
            <a:r>
              <a:rPr lang="fa-IR" dirty="0" smtClean="0">
                <a:solidFill>
                  <a:srgbClr val="00B050"/>
                </a:solidFill>
              </a:rPr>
              <a:t>ش</a:t>
            </a:r>
            <a:r>
              <a:rPr lang="fa-IR" dirty="0" smtClean="0">
                <a:solidFill>
                  <a:schemeClr val="accent2"/>
                </a:solidFill>
              </a:rPr>
              <a:t>ع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ر</a:t>
            </a: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a-IR" dirty="0" smtClean="0">
                <a:solidFill>
                  <a:schemeClr val="accent4">
                    <a:lumMod val="50000"/>
                  </a:schemeClr>
                </a:solidFill>
              </a:rPr>
              <a:t>ب</a:t>
            </a:r>
            <a:r>
              <a:rPr lang="fa-IR" dirty="0" smtClean="0">
                <a:solidFill>
                  <a:srgbClr val="92D050"/>
                </a:solidFill>
              </a:rPr>
              <a:t>ت</a:t>
            </a:r>
            <a:r>
              <a:rPr lang="fa-IR" dirty="0" smtClean="0">
                <a:solidFill>
                  <a:srgbClr val="FFC000"/>
                </a:solidFill>
              </a:rPr>
              <a:t>ح</a:t>
            </a:r>
            <a:r>
              <a:rPr lang="fa-IR" dirty="0" smtClean="0">
                <a:solidFill>
                  <a:srgbClr val="C00000"/>
                </a:solidFill>
              </a:rPr>
              <a:t>س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ن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20120515114508869_2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2133600"/>
            <a:ext cx="3324225" cy="3989070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Plus 4"/>
          <p:cNvSpPr/>
          <p:nvPr/>
        </p:nvSpPr>
        <p:spPr>
          <a:xfrm>
            <a:off x="3886200" y="3733800"/>
            <a:ext cx="1295400" cy="1447800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5" descr="IMAGE6349834306395618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2819400"/>
            <a:ext cx="3581400" cy="3048000"/>
          </a:xfrm>
          <a:prstGeom prst="rect">
            <a:avLst/>
          </a:prstGeom>
          <a:ln w="228600" cap="sq" cmpd="thickThin">
            <a:solidFill>
              <a:srgbClr val="EE761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ا </a:t>
            </a:r>
            <a:r>
              <a:rPr lang="fa-IR" dirty="0" smtClean="0">
                <a:solidFill>
                  <a:srgbClr val="92D050"/>
                </a:solidFill>
              </a:rPr>
              <a:t>ن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لع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ب </a:t>
            </a:r>
            <a:r>
              <a:rPr lang="fa-I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ل</a:t>
            </a:r>
            <a:r>
              <a:rPr lang="fa-IR" dirty="0" smtClean="0">
                <a:solidFill>
                  <a:srgbClr val="FFC000"/>
                </a:solidFill>
              </a:rPr>
              <a:t>ع</a:t>
            </a:r>
            <a:r>
              <a:rPr lang="fa-IR" dirty="0" smtClean="0">
                <a:solidFill>
                  <a:srgbClr val="FF0000"/>
                </a:solidFill>
              </a:rPr>
              <a:t>ب</a:t>
            </a:r>
            <a:r>
              <a:rPr lang="fa-IR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ة </a:t>
            </a:r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م</a:t>
            </a:r>
            <a:r>
              <a:rPr lang="fa-IR" dirty="0" smtClean="0">
                <a:solidFill>
                  <a:schemeClr val="accent2"/>
                </a:solidFill>
              </a:rPr>
              <a:t>ع </a:t>
            </a:r>
            <a:r>
              <a:rPr lang="fa-IR" dirty="0" smtClean="0">
                <a:solidFill>
                  <a:srgbClr val="00B050"/>
                </a:solidFill>
              </a:rPr>
              <a:t>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ح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ر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ف </a:t>
            </a:r>
            <a:r>
              <a:rPr lang="fa-IR" b="1" dirty="0" smtClean="0">
                <a:solidFill>
                  <a:srgbClr val="FFC000"/>
                </a:solidFill>
              </a:rPr>
              <a:t>طاء</a:t>
            </a:r>
            <a:endParaRPr lang="en-US" b="1" dirty="0"/>
          </a:p>
        </p:txBody>
      </p:sp>
      <p:pic>
        <p:nvPicPr>
          <p:cNvPr id="4" name="Content Placeholder 3" descr="30617063-1778993-300x22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5117"/>
          <a:stretch>
            <a:fillRect/>
          </a:stretch>
        </p:blipFill>
        <p:spPr>
          <a:xfrm>
            <a:off x="762000" y="1676400"/>
            <a:ext cx="75438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3962400" y="1828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b="1" dirty="0" smtClean="0"/>
              <a:t>طاء</a:t>
            </a:r>
            <a:endParaRPr lang="en-US" sz="3200" b="1" dirty="0"/>
          </a:p>
        </p:txBody>
      </p:sp>
    </p:spTree>
  </p:cSld>
  <p:clrMapOvr>
    <a:masterClrMapping/>
  </p:clrMapOvr>
  <p:transition spd="med">
    <p:diamond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fa-IR" dirty="0" smtClean="0"/>
              <a:t>ه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و 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ی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ح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ب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</a:t>
            </a:r>
            <a:r>
              <a:rPr lang="fa-IR" dirty="0" smtClean="0">
                <a:solidFill>
                  <a:srgbClr val="92D050"/>
                </a:solidFill>
              </a:rPr>
              <a:t>ن </a:t>
            </a:r>
            <a:r>
              <a:rPr lang="fa-IR" dirty="0" smtClean="0">
                <a:solidFill>
                  <a:srgbClr val="00B050"/>
                </a:solidFill>
              </a:rPr>
              <a:t>ی</a:t>
            </a:r>
            <a:r>
              <a:rPr lang="fa-IR" dirty="0" smtClean="0">
                <a:solidFill>
                  <a:srgbClr val="FF0000"/>
                </a:solidFill>
              </a:rPr>
              <a:t>س</a:t>
            </a:r>
            <a:r>
              <a:rPr lang="fa-IR" dirty="0" smtClean="0">
                <a:solidFill>
                  <a:srgbClr val="FFC000"/>
                </a:solidFill>
              </a:rPr>
              <a:t>م</a:t>
            </a:r>
            <a:r>
              <a:rPr lang="fa-IR" dirty="0" smtClean="0">
                <a:solidFill>
                  <a:schemeClr val="accent4"/>
                </a:solidFill>
              </a:rPr>
              <a:t>ع </a:t>
            </a:r>
            <a:r>
              <a:rPr lang="fa-IR" dirty="0" smtClean="0">
                <a:solidFill>
                  <a:srgbClr val="FF0000"/>
                </a:solidFill>
              </a:rPr>
              <a:t>ض</a:t>
            </a:r>
            <a:r>
              <a:rPr lang="fa-IR" dirty="0" smtClean="0">
                <a:solidFill>
                  <a:schemeClr val="accent5"/>
                </a:solidFill>
              </a:rPr>
              <a:t>ح</a:t>
            </a:r>
            <a:r>
              <a:rPr lang="fa-IR" dirty="0" smtClean="0">
                <a:solidFill>
                  <a:srgbClr val="FFC000"/>
                </a:solidFill>
              </a:rPr>
              <a:t>ک</a:t>
            </a:r>
            <a:r>
              <a:rPr lang="fa-IR" dirty="0" smtClean="0">
                <a:solidFill>
                  <a:srgbClr val="C00000"/>
                </a:solidFill>
              </a:rPr>
              <a:t>ت</a:t>
            </a: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ی </a:t>
            </a: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143000"/>
            <a:ext cx="7162800" cy="5486400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randomBar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</a:t>
            </a:r>
            <a:r>
              <a:rPr lang="fa-IR" dirty="0" smtClean="0">
                <a:solidFill>
                  <a:srgbClr val="00B0F0"/>
                </a:solidFill>
              </a:rPr>
              <a:t>ج</a:t>
            </a:r>
            <a:r>
              <a:rPr lang="fa-IR" dirty="0" smtClean="0">
                <a:solidFill>
                  <a:srgbClr val="C00000"/>
                </a:solidFill>
              </a:rPr>
              <a:t>ل</a:t>
            </a:r>
            <a:r>
              <a:rPr lang="fa-I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ة </a:t>
            </a:r>
            <a:r>
              <a:rPr lang="fa-IR" dirty="0" smtClean="0"/>
              <a:t>ال</a:t>
            </a:r>
            <a:r>
              <a:rPr lang="fa-IR" dirty="0" smtClean="0">
                <a:solidFill>
                  <a:srgbClr val="FF0000"/>
                </a:solidFill>
              </a:rPr>
              <a:t>ص</a:t>
            </a:r>
            <a:r>
              <a:rPr lang="fa-IR" dirty="0" smtClean="0">
                <a:solidFill>
                  <a:srgbClr val="00B050"/>
                </a:solidFill>
              </a:rPr>
              <a:t>و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ت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voice_record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7400" y="1562100"/>
            <a:ext cx="5295900" cy="5295900"/>
          </a:xfrm>
        </p:spPr>
      </p:pic>
    </p:spTree>
  </p:cSld>
  <p:clrMapOvr>
    <a:masterClrMapping/>
  </p:clrMapOvr>
  <p:transition spd="med">
    <p:plus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C00000"/>
                </a:solidFill>
              </a:rPr>
              <a:t>ل</a:t>
            </a:r>
            <a:r>
              <a:rPr lang="fa-I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ای</a:t>
            </a:r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ر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</a:t>
            </a:r>
            <a:r>
              <a:rPr lang="fa-I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ن </a:t>
            </a:r>
            <a:r>
              <a:rPr lang="fa-IR" dirty="0" smtClean="0">
                <a:solidFill>
                  <a:srgbClr val="92D050"/>
                </a:solidFill>
              </a:rPr>
              <a:t>خ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ل</a:t>
            </a:r>
            <a:r>
              <a:rPr lang="fa-I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ال</a:t>
            </a:r>
            <a:r>
              <a:rPr lang="fa-IR" dirty="0" smtClean="0">
                <a:solidFill>
                  <a:srgbClr val="00B050"/>
                </a:solidFill>
              </a:rPr>
              <a:t>ط</a:t>
            </a:r>
            <a:r>
              <a:rPr lang="fa-IR" dirty="0" smtClean="0">
                <a:solidFill>
                  <a:srgbClr val="FF0000"/>
                </a:solidFill>
              </a:rPr>
              <a:t>و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ق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إلا </a:t>
            </a:r>
            <a:r>
              <a:rPr lang="fa-IR" dirty="0" smtClean="0">
                <a:solidFill>
                  <a:schemeClr val="accent3"/>
                </a:solidFill>
              </a:rPr>
              <a:t>ال</a:t>
            </a:r>
            <a:r>
              <a:rPr lang="fa-IR" dirty="0" smtClean="0">
                <a:solidFill>
                  <a:srgbClr val="FF0000"/>
                </a:solidFill>
              </a:rPr>
              <a:t>أش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ی</a:t>
            </a: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ا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ء </a:t>
            </a:r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ت</a:t>
            </a:r>
            <a:r>
              <a:rPr lang="fa-IR" dirty="0" smtClean="0">
                <a:solidFill>
                  <a:srgbClr val="00B050"/>
                </a:solidFill>
              </a:rPr>
              <a:t>ی 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ب</a:t>
            </a:r>
            <a:r>
              <a:rPr lang="fa-IR" dirty="0" smtClean="0">
                <a:solidFill>
                  <a:schemeClr val="accent3"/>
                </a:solidFill>
              </a:rPr>
              <a:t>د</a:t>
            </a:r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ا</a:t>
            </a:r>
            <a:r>
              <a:rPr lang="fa-IR" dirty="0" smtClean="0">
                <a:solidFill>
                  <a:srgbClr val="FF0000"/>
                </a:solidFill>
              </a:rPr>
              <a:t>ء 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ب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ا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</a:rPr>
              <a:t>ل</a:t>
            </a:r>
            <a:r>
              <a:rPr lang="fa-IR" dirty="0" smtClean="0">
                <a:solidFill>
                  <a:srgbClr val="002060"/>
                </a:solidFill>
              </a:rPr>
              <a:t>ح</a:t>
            </a:r>
            <a:r>
              <a:rPr lang="fa-IR" dirty="0" smtClean="0">
                <a:solidFill>
                  <a:srgbClr val="FF0000"/>
                </a:solidFill>
              </a:rPr>
              <a:t>ر</a:t>
            </a:r>
            <a:r>
              <a:rPr lang="fa-IR" dirty="0" smtClean="0">
                <a:solidFill>
                  <a:schemeClr val="accent4"/>
                </a:solidFill>
              </a:rPr>
              <a:t>ف </a:t>
            </a:r>
            <a:r>
              <a:rPr lang="fa-IR" b="1" dirty="0" smtClean="0">
                <a:solidFill>
                  <a:srgbClr val="FFC000"/>
                </a:solidFill>
              </a:rPr>
              <a:t>طاء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hoo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133600"/>
            <a:ext cx="4286166" cy="3840163"/>
          </a:xfrm>
        </p:spPr>
      </p:pic>
      <p:pic>
        <p:nvPicPr>
          <p:cNvPr id="5" name="Picture 4" descr="72433_3_13343573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971800"/>
            <a:ext cx="1844040" cy="24587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M3N4NET-109613-1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838200"/>
            <a:ext cx="3036269" cy="22761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n00018491-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2133600" y="2438400"/>
            <a:ext cx="2696828" cy="2019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03841257286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95400" y="4419600"/>
            <a:ext cx="2844799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4" name="Group 13"/>
          <p:cNvGrpSpPr/>
          <p:nvPr/>
        </p:nvGrpSpPr>
        <p:grpSpPr>
          <a:xfrm>
            <a:off x="2514600" y="1295400"/>
            <a:ext cx="457200" cy="685800"/>
            <a:chOff x="2514600" y="1295400"/>
            <a:chExt cx="457200" cy="6858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514600" y="1752600"/>
              <a:ext cx="15240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667000" y="1295400"/>
              <a:ext cx="304800" cy="6858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733800" y="2590800"/>
            <a:ext cx="457200" cy="685800"/>
            <a:chOff x="2514600" y="1295400"/>
            <a:chExt cx="457200" cy="6858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514600" y="1752600"/>
              <a:ext cx="15240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667000" y="1295400"/>
              <a:ext cx="304800" cy="6858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447800" y="3810000"/>
            <a:ext cx="457200" cy="685800"/>
            <a:chOff x="2514600" y="1295400"/>
            <a:chExt cx="457200" cy="685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514600" y="1752600"/>
              <a:ext cx="15240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667000" y="1295400"/>
              <a:ext cx="304800" cy="6858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276600" y="5029200"/>
            <a:ext cx="457200" cy="685800"/>
            <a:chOff x="2514600" y="1295400"/>
            <a:chExt cx="457200" cy="6858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514600" y="1752600"/>
              <a:ext cx="15240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667000" y="1295400"/>
              <a:ext cx="304800" cy="6858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edg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ه</a:t>
            </a:r>
            <a:r>
              <a:rPr lang="fa-IR" dirty="0" smtClean="0">
                <a:solidFill>
                  <a:srgbClr val="00B050"/>
                </a:solidFill>
              </a:rPr>
              <a:t>ذ</a:t>
            </a:r>
            <a:r>
              <a:rPr lang="fa-IR" dirty="0" smtClean="0">
                <a:solidFill>
                  <a:schemeClr val="accent2"/>
                </a:solidFill>
              </a:rPr>
              <a:t>ا </a:t>
            </a:r>
            <a:r>
              <a:rPr lang="fa-IR" dirty="0" smtClean="0">
                <a:solidFill>
                  <a:srgbClr val="92D050"/>
                </a:solidFill>
              </a:rPr>
              <a:t>ل</a:t>
            </a:r>
            <a:r>
              <a:rPr lang="fa-IR" dirty="0" smtClean="0">
                <a:solidFill>
                  <a:srgbClr val="C00000"/>
                </a:solidFill>
              </a:rPr>
              <a:t>ک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0_612029001326652289_jazzaab_i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00200"/>
            <a:ext cx="8001000" cy="4953000"/>
          </a:xfrm>
        </p:spPr>
      </p:pic>
    </p:spTree>
  </p:cSld>
  <p:clrMapOvr>
    <a:masterClrMapping/>
  </p:clrMapOvr>
  <p:transition spd="med">
    <p:strips dir="r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68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Flow</vt:lpstr>
      <vt:lpstr>ا        ل     و    ا   ن</vt:lpstr>
      <vt:lpstr>Slide 2</vt:lpstr>
      <vt:lpstr>آی!لقد جرحت یدی!</vt:lpstr>
      <vt:lpstr>الآن أشعر بتحسن</vt:lpstr>
      <vt:lpstr>هیا نلعب لعبة مع الحرف طاء</vt:lpstr>
      <vt:lpstr>هو یحب أن یسمع ضحکتی !</vt:lpstr>
      <vt:lpstr>مسجلة الصوت</vt:lpstr>
      <vt:lpstr>لایمر من خلال الطوق إلا الأشیاء التی تبداء بالحرف طاء</vt:lpstr>
      <vt:lpstr>هذا لک</vt:lpstr>
      <vt:lpstr>أنا فی مشکله!عندی شغل!</vt:lpstr>
      <vt:lpstr>إذا قفزت هل هل هل یقفز ظلی؟</vt:lpstr>
      <vt:lpstr>ن ه ا ی ة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        ل     و    ا   ن</dc:title>
  <dc:creator>SIMA</dc:creator>
  <cp:lastModifiedBy>SIMA</cp:lastModifiedBy>
  <cp:revision>11</cp:revision>
  <dcterms:created xsi:type="dcterms:W3CDTF">2014-04-03T20:52:09Z</dcterms:created>
  <dcterms:modified xsi:type="dcterms:W3CDTF">2014-04-04T08:15:40Z</dcterms:modified>
</cp:coreProperties>
</file>