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00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23E6-2718-4D2A-B082-F4D9F0B019B8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2522E-A3BB-4705-BED8-7E095F5D7F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23E6-2718-4D2A-B082-F4D9F0B019B8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2522E-A3BB-4705-BED8-7E095F5D7F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23E6-2718-4D2A-B082-F4D9F0B019B8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2522E-A3BB-4705-BED8-7E095F5D7FB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23E6-2718-4D2A-B082-F4D9F0B019B8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2522E-A3BB-4705-BED8-7E095F5D7FB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23E6-2718-4D2A-B082-F4D9F0B019B8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2522E-A3BB-4705-BED8-7E095F5D7F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23E6-2718-4D2A-B082-F4D9F0B019B8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2522E-A3BB-4705-BED8-7E095F5D7FB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23E6-2718-4D2A-B082-F4D9F0B019B8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2522E-A3BB-4705-BED8-7E095F5D7F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23E6-2718-4D2A-B082-F4D9F0B019B8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2522E-A3BB-4705-BED8-7E095F5D7F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23E6-2718-4D2A-B082-F4D9F0B019B8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2522E-A3BB-4705-BED8-7E095F5D7F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23E6-2718-4D2A-B082-F4D9F0B019B8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2522E-A3BB-4705-BED8-7E095F5D7FB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23E6-2718-4D2A-B082-F4D9F0B019B8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2522E-A3BB-4705-BED8-7E095F5D7FB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80B23E6-2718-4D2A-B082-F4D9F0B019B8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CD2522E-A3BB-4705-BED8-7E095F5D7FB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google.com/url?q=http://sirab.blogfa.com/author-sirab.aspx&amp;sa=U&amp;ei=epU-U5b5A4XTtAaWxoGgAg&amp;ved=0CEIQ9QEwCg&amp;usg=AFQjCNFlXffHLwY_V_xpD1Gn2y2GEOOFqw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تکلیف نوروزی عربی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solidFill>
                  <a:srgbClr val="00B050"/>
                </a:solidFill>
              </a:rPr>
              <a:t>نام و نام خانوادگی</a:t>
            </a:r>
            <a:r>
              <a:rPr lang="fa-IR" dirty="0" smtClean="0">
                <a:solidFill>
                  <a:srgbClr val="FF0000"/>
                </a:solidFill>
              </a:rPr>
              <a:t>:</a:t>
            </a:r>
            <a:r>
              <a:rPr lang="fa-IR" dirty="0" smtClean="0">
                <a:solidFill>
                  <a:srgbClr val="0000FF"/>
                </a:solidFill>
              </a:rPr>
              <a:t>الهام عبداله پور</a:t>
            </a:r>
          </a:p>
          <a:p>
            <a:r>
              <a:rPr lang="fa-IR" dirty="0" smtClean="0">
                <a:solidFill>
                  <a:srgbClr val="00B050"/>
                </a:solidFill>
              </a:rPr>
              <a:t>کلاس</a:t>
            </a:r>
            <a:r>
              <a:rPr lang="fa-IR" dirty="0" smtClean="0">
                <a:solidFill>
                  <a:srgbClr val="FF0000"/>
                </a:solidFill>
              </a:rPr>
              <a:t>:</a:t>
            </a:r>
            <a:r>
              <a:rPr lang="fa-IR" dirty="0" smtClean="0">
                <a:solidFill>
                  <a:srgbClr val="0000FF"/>
                </a:solidFill>
              </a:rPr>
              <a:t>3/1</a:t>
            </a:r>
          </a:p>
          <a:p>
            <a:r>
              <a:rPr lang="fa-IR" dirty="0" smtClean="0">
                <a:solidFill>
                  <a:srgbClr val="00B050"/>
                </a:solidFill>
              </a:rPr>
              <a:t>نام دبیر</a:t>
            </a:r>
            <a:r>
              <a:rPr lang="fa-IR" dirty="0" smtClean="0">
                <a:solidFill>
                  <a:srgbClr val="FF0000"/>
                </a:solidFill>
              </a:rPr>
              <a:t>:</a:t>
            </a:r>
            <a:r>
              <a:rPr lang="fa-IR" dirty="0" smtClean="0">
                <a:solidFill>
                  <a:schemeClr val="accent6"/>
                </a:solidFill>
              </a:rPr>
              <a:t>سرکارخانم زارع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304800"/>
            <a:ext cx="815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a-IR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بسم الله الرحمن الرحیم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202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21852 L 0 0.031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fa-IR" sz="3600" dirty="0" smtClean="0">
                <a:solidFill>
                  <a:schemeClr val="accent5"/>
                </a:solidFill>
              </a:rPr>
              <a:t>یا مقلب القلوب و الابصار</a:t>
            </a:r>
          </a:p>
          <a:p>
            <a:pPr marL="0" indent="0" algn="r">
              <a:buNone/>
            </a:pPr>
            <a:endParaRPr lang="fa-IR" sz="3600" dirty="0" smtClean="0"/>
          </a:p>
          <a:p>
            <a:pPr marL="0" indent="0" algn="r">
              <a:buNone/>
            </a:pPr>
            <a:r>
              <a:rPr lang="fa-IR" sz="3600" dirty="0" smtClean="0">
                <a:solidFill>
                  <a:srgbClr val="00B0F0"/>
                </a:solidFill>
              </a:rPr>
              <a:t>                               یا مدبر لیل و النهار</a:t>
            </a:r>
          </a:p>
          <a:p>
            <a:pPr algn="r"/>
            <a:endParaRPr lang="fa-IR" sz="3600" dirty="0" smtClean="0"/>
          </a:p>
          <a:p>
            <a:pPr marL="0" indent="0" algn="r">
              <a:buNone/>
            </a:pPr>
            <a:r>
              <a:rPr lang="fa-IR" sz="3600" dirty="0" smtClean="0">
                <a:solidFill>
                  <a:srgbClr val="00B050"/>
                </a:solidFill>
              </a:rPr>
              <a:t>یا محول الحول و الاحوال</a:t>
            </a:r>
          </a:p>
          <a:p>
            <a:pPr algn="r"/>
            <a:endParaRPr lang="fa-IR" sz="3600" dirty="0" smtClean="0"/>
          </a:p>
          <a:p>
            <a:pPr marL="0" indent="0" algn="r">
              <a:buNone/>
            </a:pPr>
            <a:r>
              <a:rPr lang="fa-IR" sz="3600" dirty="0">
                <a:solidFill>
                  <a:srgbClr val="FF6699"/>
                </a:solidFill>
              </a:rPr>
              <a:t> </a:t>
            </a:r>
            <a:r>
              <a:rPr lang="fa-IR" sz="3600" dirty="0" smtClean="0">
                <a:solidFill>
                  <a:srgbClr val="FF6699"/>
                </a:solidFill>
              </a:rPr>
              <a:t>                              حول حالنا الی احسن الحال</a:t>
            </a:r>
            <a:endParaRPr lang="en-US" sz="3600" dirty="0">
              <a:solidFill>
                <a:srgbClr val="FF669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745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fa-IR" sz="3200" dirty="0" smtClean="0">
                <a:solidFill>
                  <a:srgbClr val="0000FF"/>
                </a:solidFill>
              </a:rPr>
              <a:t>کان قد وقف رجل جنب  اللاسبیل</a:t>
            </a:r>
          </a:p>
          <a:p>
            <a:pPr marL="0" indent="0" algn="r">
              <a:buNone/>
            </a:pPr>
            <a:r>
              <a:rPr lang="fa-IR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-مردی کنار بیراهه ای  استاده بود</a:t>
            </a:r>
          </a:p>
          <a:p>
            <a:pPr marL="0" indent="0" algn="r">
              <a:buNone/>
            </a:pPr>
            <a:r>
              <a:rPr lang="fa-IR" sz="3200" dirty="0" smtClean="0">
                <a:solidFill>
                  <a:srgbClr val="0000FF"/>
                </a:solidFill>
              </a:rPr>
              <a:t>رای الشیطان الذی یمر مع اطناب مختلفة</a:t>
            </a:r>
          </a:p>
          <a:p>
            <a:pPr marL="0" indent="0" algn="r">
              <a:buNone/>
            </a:pPr>
            <a:r>
              <a:rPr lang="fa-IR" sz="3200" dirty="0" smtClean="0"/>
              <a:t>-ابلیس را دید که با انواع طناب ها به دوش در گذر است</a:t>
            </a:r>
          </a:p>
          <a:p>
            <a:pPr marL="0" indent="0" algn="r">
              <a:buNone/>
            </a:pPr>
            <a:r>
              <a:rPr lang="fa-IR" sz="3200" dirty="0" smtClean="0">
                <a:solidFill>
                  <a:srgbClr val="0000FF"/>
                </a:solidFill>
              </a:rPr>
              <a:t>تجسس و سأل منه : ما هذا الاطناب؟</a:t>
            </a:r>
          </a:p>
          <a:p>
            <a:pPr marL="0" indent="0" algn="r">
              <a:buNone/>
            </a:pPr>
            <a:r>
              <a:rPr lang="fa-IR" sz="3200" dirty="0" smtClean="0"/>
              <a:t>-کنجکاو شد و پرسید:این طناب ها برای چیست؟</a:t>
            </a:r>
          </a:p>
          <a:p>
            <a:pPr marL="0" indent="0" algn="r">
              <a:buNone/>
            </a:pPr>
            <a:r>
              <a:rPr lang="fa-IR" sz="3200" dirty="0" smtClean="0">
                <a:solidFill>
                  <a:srgbClr val="0000FF"/>
                </a:solidFill>
              </a:rPr>
              <a:t>اجاب الابلیس:لأسر مولود آدم</a:t>
            </a:r>
          </a:p>
          <a:p>
            <a:pPr marL="0" indent="0" algn="r">
              <a:buNone/>
            </a:pPr>
            <a:r>
              <a:rPr lang="fa-IR" sz="3200" dirty="0" smtClean="0"/>
              <a:t>جواب داد:برای اسارت آدمیزاد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آدم و ابلیس</a:t>
            </a:r>
            <a:endParaRPr lang="en-US" sz="4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371600"/>
            <a:ext cx="1295399" cy="5486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391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3.33333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408333" cy="4525963"/>
          </a:xfrm>
        </p:spPr>
        <p:txBody>
          <a:bodyPr>
            <a:normAutofit fontScale="85000" lnSpcReduction="20000"/>
          </a:bodyPr>
          <a:lstStyle/>
          <a:p>
            <a:pPr marL="0" indent="0" algn="r">
              <a:buNone/>
            </a:pPr>
            <a:r>
              <a:rPr lang="fa-IR" sz="3800" dirty="0" smtClean="0">
                <a:solidFill>
                  <a:srgbClr val="0000FF"/>
                </a:solidFill>
              </a:rPr>
              <a:t>الاطناب  الرقیقة  لنفوس ضعیفة</a:t>
            </a:r>
          </a:p>
          <a:p>
            <a:pPr marL="0" indent="0" algn="r">
              <a:buNone/>
            </a:pPr>
            <a:r>
              <a:rPr lang="fa-IR" sz="3800" dirty="0" smtClean="0"/>
              <a:t>-طناب ها نازک  برای افراد ضعیف النفس و سست ایمان است.</a:t>
            </a:r>
          </a:p>
          <a:p>
            <a:pPr marL="0" indent="0" algn="r">
              <a:buNone/>
            </a:pPr>
            <a:r>
              <a:rPr lang="fa-IR" sz="3800" dirty="0" smtClean="0">
                <a:solidFill>
                  <a:srgbClr val="0000FF"/>
                </a:solidFill>
              </a:rPr>
              <a:t>الاطناب المحکمة  و الغلیضة لاولئک الذین یوسوسون متأخرین</a:t>
            </a:r>
          </a:p>
          <a:p>
            <a:pPr marL="0" indent="0" algn="r">
              <a:buNone/>
            </a:pPr>
            <a:r>
              <a:rPr lang="fa-IR" sz="3800" dirty="0" smtClean="0"/>
              <a:t>-طناب های کلفت هم برای آنانی که دیر وسوسه می شوند</a:t>
            </a:r>
          </a:p>
          <a:p>
            <a:pPr marL="0" indent="0" algn="r">
              <a:buNone/>
            </a:pPr>
            <a:r>
              <a:rPr lang="fa-IR" sz="3800" dirty="0" smtClean="0">
                <a:solidFill>
                  <a:srgbClr val="0000FF"/>
                </a:solidFill>
              </a:rPr>
              <a:t>ثم الاخرج الاطناب المقطعة  من کیس و قال:</a:t>
            </a:r>
          </a:p>
          <a:p>
            <a:pPr marL="0" indent="0" algn="r">
              <a:buNone/>
            </a:pPr>
            <a:r>
              <a:rPr lang="fa-IR" sz="3800" dirty="0" smtClean="0"/>
              <a:t>-سپس از کیسه طناب های پاره  شده را بیرون ریخت و گفت:</a:t>
            </a:r>
          </a:p>
          <a:p>
            <a:pPr marL="0" indent="0" algn="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آدم و ابلیس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31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880" y="762000"/>
            <a:ext cx="8229600" cy="5334000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fa-IR" sz="3200" dirty="0" smtClean="0">
                <a:solidFill>
                  <a:srgbClr val="0000FF"/>
                </a:solidFill>
              </a:rPr>
              <a:t>قد قطعوا  هذه  الاطناب النفوس المومنه  التی راضیة برضا </a:t>
            </a:r>
          </a:p>
          <a:p>
            <a:pPr marL="0" indent="0" algn="r">
              <a:buNone/>
            </a:pPr>
            <a:r>
              <a:rPr lang="fa-IR" sz="3200" dirty="0" smtClean="0">
                <a:solidFill>
                  <a:srgbClr val="0000FF"/>
                </a:solidFill>
              </a:rPr>
              <a:t>الله ویعتمدون علی انفسهم ولم یقبلوا الاسارة</a:t>
            </a:r>
          </a:p>
          <a:p>
            <a:pPr marL="0" indent="0" algn="r">
              <a:buNone/>
            </a:pPr>
            <a:endParaRPr lang="fa-IR" sz="3200" dirty="0" smtClean="0"/>
          </a:p>
          <a:p>
            <a:pPr marL="0" indent="0" algn="r">
              <a:buNone/>
            </a:pPr>
            <a:r>
              <a:rPr lang="fa-IR" sz="3200" dirty="0" smtClean="0"/>
              <a:t>-این ها را هم انسان های با ایمان که راضی به رضای خداوند هستند واعتماد به نفس داشتند ،پاره کردند و اسارت را قبول نکردند.</a:t>
            </a:r>
          </a:p>
          <a:p>
            <a:pPr marL="0" indent="0" algn="r">
              <a:buNone/>
            </a:pPr>
            <a:endParaRPr lang="fa-IR" sz="3200" dirty="0" smtClean="0"/>
          </a:p>
          <a:p>
            <a:pPr marL="0" indent="0" algn="r">
              <a:buNone/>
            </a:pPr>
            <a:r>
              <a:rPr lang="fa-IR" sz="3200" dirty="0" smtClean="0">
                <a:solidFill>
                  <a:srgbClr val="0000FF"/>
                </a:solidFill>
              </a:rPr>
              <a:t>قال الرجل: ایهم طنابی؟</a:t>
            </a:r>
          </a:p>
          <a:p>
            <a:pPr marL="0" indent="0" algn="r">
              <a:buNone/>
            </a:pPr>
            <a:r>
              <a:rPr lang="fa-IR" sz="3200" dirty="0" smtClean="0"/>
              <a:t>-مرد گفت:طناب من کدام است؟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252728"/>
          </a:xfrm>
        </p:spPr>
        <p:txBody>
          <a:bodyPr/>
          <a:lstStyle/>
          <a:p>
            <a:r>
              <a:rPr lang="fa-IR" dirty="0"/>
              <a:t>آدم و ابلیس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1400"/>
            <a:ext cx="48006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329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fa-IR" sz="3200" dirty="0" smtClean="0">
                <a:solidFill>
                  <a:srgbClr val="0000FF"/>
                </a:solidFill>
              </a:rPr>
              <a:t>قال الابلیس:ان ساعدنی فی اتصال حبل القطعة اجعل ذنبک فی الحسلب الاخرون</a:t>
            </a:r>
          </a:p>
          <a:p>
            <a:pPr marL="0" indent="0" algn="r">
              <a:buNone/>
            </a:pPr>
            <a:r>
              <a:rPr lang="fa-IR" sz="3200" dirty="0" smtClean="0"/>
              <a:t>-ابلیس گفت:اگر کمکم کنی که این ریسمان های پاره را </a:t>
            </a:r>
          </a:p>
          <a:p>
            <a:pPr marL="0" indent="0" algn="r">
              <a:buNone/>
            </a:pPr>
            <a:r>
              <a:rPr lang="fa-IR" sz="3200" dirty="0" smtClean="0"/>
              <a:t>گره بزنم،خطای تو را به حساب دیگران می گذارم.</a:t>
            </a:r>
          </a:p>
          <a:p>
            <a:pPr marL="0" indent="0" algn="r">
              <a:buNone/>
            </a:pPr>
            <a:r>
              <a:rPr lang="fa-IR" sz="3200" dirty="0" smtClean="0">
                <a:solidFill>
                  <a:srgbClr val="0000FF"/>
                </a:solidFill>
              </a:rPr>
              <a:t>قبل الرجل</a:t>
            </a:r>
          </a:p>
          <a:p>
            <a:pPr marL="0" indent="0" algn="r">
              <a:buNone/>
            </a:pPr>
            <a:r>
              <a:rPr lang="fa-IR" sz="3200" dirty="0" smtClean="0"/>
              <a:t>-مرد قبول کرد</a:t>
            </a:r>
          </a:p>
          <a:p>
            <a:pPr marL="0" indent="0" algn="r">
              <a:buNone/>
            </a:pPr>
            <a:r>
              <a:rPr lang="fa-IR" sz="3200" dirty="0" smtClean="0">
                <a:solidFill>
                  <a:srgbClr val="0000FF"/>
                </a:solidFill>
              </a:rPr>
              <a:t>قال الابلیس ضاحکأ:</a:t>
            </a:r>
          </a:p>
          <a:p>
            <a:pPr marL="0" indent="0" algn="r">
              <a:buNone/>
            </a:pPr>
            <a:r>
              <a:rPr lang="fa-IR" sz="3200" dirty="0" smtClean="0"/>
              <a:t>-ابلیس خنده کنان گفت: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آدم و ابلیس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343400"/>
            <a:ext cx="3218708" cy="206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295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pPr marL="0" indent="0" algn="r">
              <a:buNone/>
            </a:pPr>
            <a:r>
              <a:rPr lang="fa-IR" sz="3200" dirty="0" smtClean="0">
                <a:solidFill>
                  <a:srgbClr val="0000FF"/>
                </a:solidFill>
              </a:rPr>
              <a:t>واعجبا تمکن اسارة نفوس مع هذه الاطناب المقطعة</a:t>
            </a:r>
          </a:p>
          <a:p>
            <a:pPr marL="0" indent="0" algn="r">
              <a:buNone/>
            </a:pPr>
            <a:r>
              <a:rPr lang="fa-IR" sz="3200" dirty="0" smtClean="0"/>
              <a:t>-عجب ، با این ریسمان های پاره هم میشود انسان هایی چون تو را به بندگی گرفت.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آدم و ابلیس</a:t>
            </a:r>
            <a:endParaRPr lang="en-US" dirty="0"/>
          </a:p>
        </p:txBody>
      </p:sp>
      <p:sp>
        <p:nvSpPr>
          <p:cNvPr id="4" name="AutoShape 2" descr="https://encrypted-tbn0.gstatic.com/images?q=tbn:ANd9GcSUYg7YgPRKKi1jHi1rW7i-reT8z-5EnjvDFZn6qgV9l-CYDmvFngWvl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563563"/>
            <a:ext cx="828675" cy="11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s://encrypted-tbn0.gstatic.com/images?q=tbn:ANd9GcSUYg7YgPRKKi1jHi1rW7i-reT8z-5EnjvDFZn6qgV9l-CYDmvFngWvl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07975" y="-411163"/>
            <a:ext cx="828675" cy="11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0"/>
            <a:ext cx="9067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5803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7833" y="1242219"/>
            <a:ext cx="7408333" cy="4373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dirty="0" smtClean="0"/>
          </a:p>
          <a:p>
            <a:pPr marL="0" indent="0" algn="ctr">
              <a:buNone/>
            </a:pPr>
            <a:r>
              <a:rPr lang="fa-IR" sz="7200" dirty="0" smtClean="0"/>
              <a:t>وداعا</a:t>
            </a:r>
            <a:endParaRPr lang="en-US" sz="7200" dirty="0" smtClean="0"/>
          </a:p>
          <a:p>
            <a:pPr marL="0" indent="0" algn="ctr">
              <a:buNone/>
            </a:pPr>
            <a:endParaRPr lang="fa-IR" sz="7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99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128</TotalTime>
  <Words>309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Waveform</vt:lpstr>
      <vt:lpstr>تکلیف نوروزی عربی</vt:lpstr>
      <vt:lpstr>PowerPoint Presentation</vt:lpstr>
      <vt:lpstr>آدم و ابلیس</vt:lpstr>
      <vt:lpstr>آدم و ابلیس</vt:lpstr>
      <vt:lpstr>آدم و ابلیس</vt:lpstr>
      <vt:lpstr>آدم و ابلیس</vt:lpstr>
      <vt:lpstr>آدم و ابلیس</vt:lpstr>
      <vt:lpstr>PowerPoint Presentation</vt:lpstr>
    </vt:vector>
  </TitlesOfParts>
  <Company>Gerdoo.net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Elham</dc:creator>
  <cp:lastModifiedBy>Hamid</cp:lastModifiedBy>
  <cp:revision>12</cp:revision>
  <dcterms:created xsi:type="dcterms:W3CDTF">2014-04-14T09:14:07Z</dcterms:created>
  <dcterms:modified xsi:type="dcterms:W3CDTF">2014-05-03T14:12:30Z</dcterms:modified>
</cp:coreProperties>
</file>