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71" r:id="rId4"/>
    <p:sldId id="259" r:id="rId5"/>
    <p:sldId id="269" r:id="rId6"/>
    <p:sldId id="260" r:id="rId7"/>
    <p:sldId id="261" r:id="rId8"/>
    <p:sldId id="262" r:id="rId9"/>
    <p:sldId id="263" r:id="rId10"/>
    <p:sldId id="264" r:id="rId11"/>
    <p:sldId id="265" r:id="rId12"/>
    <p:sldId id="270"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3D8199-4079-4F78-B65E-6B80D665A402}"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FE61-B740-4E51-A1FD-9201CEFDE57D}"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D8199-4079-4F78-B65E-6B80D665A402}"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FE61-B740-4E51-A1FD-9201CEFDE5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D8199-4079-4F78-B65E-6B80D665A402}"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FE61-B740-4E51-A1FD-9201CEFDE5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3D8199-4079-4F78-B65E-6B80D665A402}"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FE61-B740-4E51-A1FD-9201CEFDE57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D8199-4079-4F78-B65E-6B80D665A402}"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FE61-B740-4E51-A1FD-9201CEFDE5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3D8199-4079-4F78-B65E-6B80D665A402}"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1FE61-B740-4E51-A1FD-9201CEFDE57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D8199-4079-4F78-B65E-6B80D665A402}"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1FE61-B740-4E51-A1FD-9201CEFDE57D}"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D8199-4079-4F78-B65E-6B80D665A402}"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1FE61-B740-4E51-A1FD-9201CEFDE5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D8199-4079-4F78-B65E-6B80D665A402}"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1FE61-B740-4E51-A1FD-9201CEFDE5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D8199-4079-4F78-B65E-6B80D665A402}"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1FE61-B740-4E51-A1FD-9201CEFDE57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D8199-4079-4F78-B65E-6B80D665A402}"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1FE61-B740-4E51-A1FD-9201CEFDE57D}"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E3D8199-4079-4F78-B65E-6B80D665A402}" type="datetimeFigureOut">
              <a:rPr lang="en-US" smtClean="0"/>
              <a:pPr/>
              <a:t>9/5/2014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F31FE61-B740-4E51-A1FD-9201CEFDE5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anoon.ir/main/&#1582;&#1588;&#1605;.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fa-IR" sz="3600" dirty="0" smtClean="0">
                <a:solidFill>
                  <a:srgbClr val="00B050"/>
                </a:solidFill>
              </a:rPr>
              <a:t>تکلیف نوروزی عربی</a:t>
            </a:r>
            <a:endParaRPr lang="en-US" sz="3600" dirty="0">
              <a:solidFill>
                <a:srgbClr val="00B050"/>
              </a:solidFill>
            </a:endParaRPr>
          </a:p>
        </p:txBody>
      </p:sp>
      <p:sp>
        <p:nvSpPr>
          <p:cNvPr id="2" name="Title 1"/>
          <p:cNvSpPr>
            <a:spLocks noGrp="1"/>
          </p:cNvSpPr>
          <p:nvPr>
            <p:ph type="ctrTitle"/>
          </p:nvPr>
        </p:nvSpPr>
        <p:spPr>
          <a:xfrm>
            <a:off x="817581" y="1447800"/>
            <a:ext cx="7175351" cy="3477657"/>
          </a:xfrm>
        </p:spPr>
        <p:txBody>
          <a:bodyPr/>
          <a:lstStyle/>
          <a:p>
            <a:pPr marL="182880" indent="0" algn="ctr">
              <a:buNone/>
            </a:pPr>
            <a:r>
              <a:rPr lang="fa-IR" dirty="0" smtClean="0"/>
              <a:t>الهام عبداله پور</a:t>
            </a:r>
            <a:br>
              <a:rPr lang="fa-IR" dirty="0" smtClean="0"/>
            </a:br>
            <a:r>
              <a:rPr lang="fa-IR" dirty="0" smtClean="0"/>
              <a:t>3/1</a:t>
            </a:r>
            <a:br>
              <a:rPr lang="fa-IR" dirty="0" smtClean="0"/>
            </a:br>
            <a:r>
              <a:rPr lang="fa-IR" dirty="0" smtClean="0"/>
              <a:t>سرکار خانم زارع </a:t>
            </a:r>
            <a:br>
              <a:rPr lang="fa-IR" dirty="0" smtClean="0"/>
            </a:br>
            <a:endParaRPr lang="en-US" dirty="0"/>
          </a:p>
        </p:txBody>
      </p:sp>
      <p:sp>
        <p:nvSpPr>
          <p:cNvPr id="4" name="Rectangle 3"/>
          <p:cNvSpPr/>
          <p:nvPr/>
        </p:nvSpPr>
        <p:spPr>
          <a:xfrm>
            <a:off x="598800" y="304800"/>
            <a:ext cx="7946407" cy="923330"/>
          </a:xfrm>
          <a:prstGeom prst="rect">
            <a:avLst/>
          </a:prstGeom>
          <a:noFill/>
        </p:spPr>
        <p:txBody>
          <a:bodyPr wrap="none" lIns="91440" tIns="45720" rIns="91440" bIns="45720">
            <a:spAutoFit/>
          </a:bodyPr>
          <a:lstStyle/>
          <a:p>
            <a:pPr algn="ctr"/>
            <a:r>
              <a:rPr lang="fa-IR"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بسم الله الرحمن الرحیم</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80687007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8991600" cy="6705600"/>
          </a:xfrm>
        </p:spPr>
        <p:txBody>
          <a:bodyPr>
            <a:normAutofit/>
          </a:bodyPr>
          <a:lstStyle/>
          <a:p>
            <a:pPr marL="45720" indent="0" algn="r">
              <a:buNone/>
            </a:pPr>
            <a:r>
              <a:rPr lang="ar-SA" sz="4000" b="1" dirty="0" smtClean="0">
                <a:effectLst/>
              </a:rPr>
              <a:t>قصد الأسدُ أن یعلن خبرَ مرضه للجمیع کانت الحیواناتُ تخاف غضبَ الأسد وبطشه إن هی لم تقم بالواجب لذلک سارعت الحیوانات إلى زیارته فی بیته والسؤال عنه والدعاء له بالشفاء لکن کلما دخل حیوانٌ بیتَ الأسد هجم علیه وفتک به وأکله . کان الأسد سعیداً لأنه لا یتعب فی الحصول على طعامه. فهو لم یعد قادراً على أن یطارد </a:t>
            </a:r>
            <a:endParaRPr lang="en-US" sz="4000" dirty="0"/>
          </a:p>
        </p:txBody>
      </p:sp>
    </p:spTree>
    <p:extLst>
      <p:ext uri="{BB962C8B-B14F-4D97-AF65-F5344CB8AC3E}">
        <p14:creationId xmlns:p14="http://schemas.microsoft.com/office/powerpoint/2010/main" xmlns="" val="252762709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66800" y="304800"/>
            <a:ext cx="6400800" cy="6324600"/>
          </a:xfrm>
        </p:spPr>
        <p:txBody>
          <a:bodyPr>
            <a:noAutofit/>
          </a:bodyPr>
          <a:lstStyle/>
          <a:p>
            <a:pPr marL="45720" indent="0" algn="r" rtl="1" fontAlgn="t">
              <a:buNone/>
            </a:pPr>
            <a:r>
              <a:rPr lang="ar-SA" sz="2800" dirty="0" smtClean="0">
                <a:effectLst/>
              </a:rPr>
              <a:t>شیر تصمیم گرفت که خبر بیماریش را به همه اعلام کند ؛ حیوانات از</a:t>
            </a:r>
            <a:r>
              <a:rPr lang="ar-SA" sz="2800" dirty="0" smtClean="0">
                <a:effectLst/>
                <a:hlinkClick r:id="rId2"/>
              </a:rPr>
              <a:t> خشم </a:t>
            </a:r>
            <a:r>
              <a:rPr lang="ar-SA" sz="2800" dirty="0" smtClean="0">
                <a:effectLst/>
              </a:rPr>
              <a:t>و عصبانیت شیر می ترسیدند اگر به تکلیف خود عمل نمی کردند  به خاطر همین حیوانات برای دیدنش و احوالپرسی و دعا برای شفایش به خانه اش شتافتند ولی هر حیوانی که داخل می شد شیر به او حمله می کرد و او را می درید و می خوردش . شیر خوشبخت بود زیرا برای بدست اوردن غذایش خسته نمیشد. او قادر به دنبال کردن هیچ حیوانی نبود هر چند که ان حیوان کند راه می رفت ولی غذای لذیذ خودش به خانه اش می آمد در حالیکه او نشسته بود و حرکت نمی کردپس از ان می خورد تا سیر می شد.</a:t>
            </a:r>
          </a:p>
          <a:p>
            <a:pPr rtl="1" fontAlgn="t"/>
            <a:r>
              <a:rPr lang="ar-SA" sz="2800" dirty="0" smtClean="0">
                <a:effectLst/>
              </a:rPr>
              <a:t> </a:t>
            </a:r>
            <a:endParaRPr lang="ar-SA" sz="2800" dirty="0">
              <a:effectLst/>
            </a:endParaRPr>
          </a:p>
        </p:txBody>
      </p:sp>
    </p:spTree>
    <p:extLst>
      <p:ext uri="{BB962C8B-B14F-4D97-AF65-F5344CB8AC3E}">
        <p14:creationId xmlns:p14="http://schemas.microsoft.com/office/powerpoint/2010/main" xmlns="" val="246003568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35052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0"/>
            <a:ext cx="56388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210228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705600"/>
          </a:xfrm>
        </p:spPr>
        <p:txBody>
          <a:bodyPr>
            <a:normAutofit/>
          </a:bodyPr>
          <a:lstStyle/>
          <a:p>
            <a:pPr marL="45720" indent="0" algn="r">
              <a:buNone/>
            </a:pPr>
            <a:r>
              <a:rPr lang="ar-SA" sz="3200" b="1" dirty="0" smtClean="0">
                <a:effectLst/>
              </a:rPr>
              <a:t>وفی یوم من الأیام کان الدور على الثعلب لیزور الأسد ویسأله عن صحته ویطمئن على حاله. توجه الثعلبُ إلى بیت الأسد وهمّ بالدخول لکنه نظر إلى الأرض عند مدخل البیت وتوقف سأل الثعلب الأسد عن حاله وهو واقف فی مکانه خارج البیت أجاب الأسد ما زلت مریضاً یا صدیقی الثعلب  لکن لماذا تقف بعیداً أدخل یا صدیقی لأستمتع بحدیثک الحلو وکلامک الجمیل فأجابه الثعلب لا یا صدیقی الأسد کان بودی أن أدخل بیتک لأنظر إلیک من قرب لکنی أرى آثار أقدام کثیرة تدخل بیتک ولم أرى أثر لقدم واحدة خرجت منه .</a:t>
            </a:r>
            <a:endParaRPr lang="ar-SA" sz="3200" dirty="0" smtClean="0">
              <a:effectLst/>
            </a:endParaRPr>
          </a:p>
          <a:p>
            <a:pPr marL="45720" indent="0">
              <a:buNone/>
            </a:pPr>
            <a:endParaRPr lang="en-US" sz="3200" dirty="0"/>
          </a:p>
        </p:txBody>
      </p:sp>
    </p:spTree>
    <p:extLst>
      <p:ext uri="{BB962C8B-B14F-4D97-AF65-F5344CB8AC3E}">
        <p14:creationId xmlns:p14="http://schemas.microsoft.com/office/powerpoint/2010/main" xmlns="" val="31998667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81000"/>
            <a:ext cx="7772400" cy="6172200"/>
          </a:xfrm>
        </p:spPr>
        <p:txBody>
          <a:bodyPr>
            <a:noAutofit/>
          </a:bodyPr>
          <a:lstStyle/>
          <a:p>
            <a:pPr marL="45720" indent="0" algn="r">
              <a:buNone/>
            </a:pPr>
            <a:r>
              <a:rPr lang="ar-SA" sz="2800" dirty="0" smtClean="0">
                <a:effectLst/>
              </a:rPr>
              <a:t>در روزی از روزها نوبت به روباه رسید که شیر را ملاقات کند و از سلامتش بپرسد و از حالش مطمئن شود روباه به خانه شیر روی آورد و تصمیم گرفت داخل شود ولی او به زمین نزد ورودی خانه نگاه کرد و ایستاد. روباه از شیر حالش را پرسید در حالیکه در جایش در خارج از خانه ایستاده بود . شیر پاسخ داد هنوز مریضم ای دوست روباهم  ولی چرا دور می ایستی . داخل شو دوست من تا از سخن شیرینت استفاده کنم روباه جواب داد نه ای دوست شیر من ، شایسته دوستیمان است که داخل خانه ات شوم و تو را از نزدیک  ببینم  ولی من جای پاهای زیادی را می بینم که به خانه ات وارد شده اند و لی حتی یک جای پا نمی بینم که از خانه ات خارج شده باشد</a:t>
            </a:r>
            <a:endParaRPr lang="en-US" sz="2800" dirty="0"/>
          </a:p>
        </p:txBody>
      </p:sp>
    </p:spTree>
    <p:extLst>
      <p:ext uri="{BB962C8B-B14F-4D97-AF65-F5344CB8AC3E}">
        <p14:creationId xmlns:p14="http://schemas.microsoft.com/office/powerpoint/2010/main" xmlns="" val="360675414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71600" y="1432560"/>
            <a:ext cx="6400800" cy="3992880"/>
          </a:xfrm>
        </p:spPr>
        <p:txBody>
          <a:bodyPr/>
          <a:lstStyle/>
          <a:p>
            <a:pPr marL="0" indent="0" algn="ctr">
              <a:buNone/>
            </a:pPr>
            <a:endParaRPr lang="en-US" sz="6600" b="1" i="1" dirty="0" smtClean="0"/>
          </a:p>
          <a:p>
            <a:pPr marL="0" indent="0" algn="ctr">
              <a:buNone/>
            </a:pPr>
            <a:r>
              <a:rPr lang="fa-IR" sz="6600" b="1" i="1" dirty="0" smtClean="0"/>
              <a:t>وداعا</a:t>
            </a:r>
          </a:p>
        </p:txBody>
      </p:sp>
    </p:spTree>
    <p:extLst>
      <p:ext uri="{BB962C8B-B14F-4D97-AF65-F5344CB8AC3E}">
        <p14:creationId xmlns:p14="http://schemas.microsoft.com/office/powerpoint/2010/main" xmlns="" val="13978105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057400"/>
            <a:ext cx="8001000" cy="4297680"/>
          </a:xfrm>
        </p:spPr>
        <p:txBody>
          <a:bodyPr/>
          <a:lstStyle/>
          <a:p>
            <a:pPr marL="45720" indent="0" algn="r">
              <a:buNone/>
            </a:pPr>
            <a:r>
              <a:rPr lang="fa-IR" sz="3200" dirty="0" smtClean="0"/>
              <a:t>ظل أسدٌ قویٌ یحکم الغابةَ سنواتٍ طویلةً وکانت جمیعُ الحیوانات تخافه وتطیع أوامرَه کان</a:t>
            </a:r>
          </a:p>
          <a:p>
            <a:pPr marL="45720" indent="0" algn="r">
              <a:buNone/>
            </a:pPr>
            <a:r>
              <a:rPr lang="fa-IR" sz="3200" dirty="0" smtClean="0"/>
              <a:t>الأسد یحصل على طعامه بالقوة یطارد الفریسة ویهجم علیها ویفترسها بأ نیابه الحادة ولا یترکها حتى یشبع ثم تأتی الحیوانات وتأکل من بقایا طعامه</a:t>
            </a:r>
            <a:r>
              <a:rPr lang="fa-IR" dirty="0" smtClean="0"/>
              <a:t>.</a:t>
            </a:r>
          </a:p>
          <a:p>
            <a:endParaRPr lang="en-US" dirty="0"/>
          </a:p>
        </p:txBody>
      </p:sp>
      <p:sp>
        <p:nvSpPr>
          <p:cNvPr id="4" name="Title 1"/>
          <p:cNvSpPr>
            <a:spLocks noGrp="1"/>
          </p:cNvSpPr>
          <p:nvPr>
            <p:ph type="title"/>
          </p:nvPr>
        </p:nvSpPr>
        <p:spPr>
          <a:xfrm>
            <a:off x="1371600" y="381000"/>
            <a:ext cx="6512511" cy="1143000"/>
          </a:xfrm>
        </p:spPr>
        <p:txBody>
          <a:bodyPr/>
          <a:lstStyle/>
          <a:p>
            <a:pPr marL="0" indent="0">
              <a:buNone/>
            </a:pPr>
            <a:r>
              <a:rPr lang="fa-IR" dirty="0" smtClean="0"/>
              <a:t>القصة الاسد:</a:t>
            </a:r>
            <a:endParaRPr lang="en-US" dirty="0"/>
          </a:p>
        </p:txBody>
      </p:sp>
    </p:spTree>
    <p:extLst>
      <p:ext uri="{BB962C8B-B14F-4D97-AF65-F5344CB8AC3E}">
        <p14:creationId xmlns:p14="http://schemas.microsoft.com/office/powerpoint/2010/main" xmlns="" val="264214243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429132"/>
            <a:ext cx="3643306" cy="242886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893542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304800"/>
            <a:ext cx="7467600" cy="3352800"/>
          </a:xfrm>
        </p:spPr>
        <p:txBody>
          <a:bodyPr>
            <a:normAutofit fontScale="70000" lnSpcReduction="20000"/>
          </a:bodyPr>
          <a:lstStyle/>
          <a:p>
            <a:pPr marL="45720" indent="0" algn="ctr">
              <a:lnSpc>
                <a:spcPct val="120000"/>
              </a:lnSpc>
              <a:buNone/>
            </a:pPr>
            <a:r>
              <a:rPr lang="ar-SA" sz="4000" dirty="0" smtClean="0">
                <a:effectLst/>
                <a:cs typeface="B Yagut" pitchFamily="2" charset="-78"/>
              </a:rPr>
              <a:t>شیری قوی سالهای طولانی بر جنگلی حکومت می کرد و همه حیوانات از او می ترسیدند و اوامرش را اطاعت می کردند ، شیر غذایش را با قدرت تمام  بدست می آورد و شکار را دنبال می کرد  و به </a:t>
            </a:r>
            <a:r>
              <a:rPr lang="fa-IR" sz="4000" dirty="0" smtClean="0">
                <a:cs typeface="B Yagut" pitchFamily="2" charset="-78"/>
              </a:rPr>
              <a:t>آ</a:t>
            </a:r>
            <a:r>
              <a:rPr lang="ar-SA" sz="4000" dirty="0" smtClean="0">
                <a:effectLst/>
                <a:cs typeface="B Yagut" pitchFamily="2" charset="-78"/>
              </a:rPr>
              <a:t>ن </a:t>
            </a:r>
            <a:r>
              <a:rPr lang="ar-SA" sz="4000" dirty="0" smtClean="0">
                <a:effectLst/>
                <a:cs typeface="B Yagut" pitchFamily="2" charset="-78"/>
              </a:rPr>
              <a:t>حمله ور می شد  و با چنگالهای تیزش آن را شکار می کرد و  رها یش نمی کرد تا اینکه سیر می شد.  سپس حیوانات دیگر می آمدند و با قیمانده غذایش را می خوردند.</a:t>
            </a:r>
          </a:p>
          <a:p>
            <a:pPr algn="ctr">
              <a:lnSpc>
                <a:spcPct val="120000"/>
              </a:lnSpc>
            </a:pPr>
            <a:endParaRPr lang="en-US" dirty="0">
              <a:cs typeface="B Yagut"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06" y="3276600"/>
            <a:ext cx="6286512" cy="35814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6324595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51066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28600"/>
            <a:ext cx="7924800" cy="6096000"/>
          </a:xfrm>
        </p:spPr>
        <p:txBody>
          <a:bodyPr/>
          <a:lstStyle/>
          <a:p>
            <a:pPr algn="r"/>
            <a:endParaRPr lang="en-US" dirty="0" smtClean="0"/>
          </a:p>
          <a:p>
            <a:pPr marL="45720" indent="0" algn="r" rtl="1" fontAlgn="t">
              <a:buNone/>
            </a:pPr>
            <a:r>
              <a:rPr lang="ar-SA" sz="4000" b="1" dirty="0" smtClean="0">
                <a:effectLst/>
              </a:rPr>
              <a:t>کبر الأسد وصار عجوزاً ضعیفاً وذات یوم شـــَعـــَر بالمرض وأحسّ بالضعف الشدید</a:t>
            </a:r>
            <a:endParaRPr lang="ar-SA" sz="4000" dirty="0" smtClean="0">
              <a:effectLst/>
            </a:endParaRPr>
          </a:p>
          <a:p>
            <a:pPr marL="45720" indent="0" algn="r" rtl="1" fontAlgn="t">
              <a:buNone/>
            </a:pPr>
            <a:r>
              <a:rPr lang="ar-SA" sz="4000" b="1" dirty="0" smtClean="0">
                <a:effectLst/>
              </a:rPr>
              <a:t>وأصبح غیر قادر على أن یصطاد. شعر الأسدُ بالجوع وراح یفکــّر فی طریقةٍ یحصل فیها على طعامه</a:t>
            </a:r>
            <a:r>
              <a:rPr lang="ar-SA" b="1" dirty="0" smtClean="0">
                <a:effectLst/>
              </a:rPr>
              <a:t>.</a:t>
            </a:r>
            <a:endParaRPr lang="ar-SA" dirty="0" smtClean="0">
              <a:effectLst/>
            </a:endParaRPr>
          </a:p>
          <a:p>
            <a:pPr marL="0" indent="0" algn="r">
              <a:buNone/>
            </a:pPr>
            <a:endParaRPr lang="en-US" dirty="0" smtClean="0"/>
          </a:p>
        </p:txBody>
      </p:sp>
    </p:spTree>
    <p:extLst>
      <p:ext uri="{BB962C8B-B14F-4D97-AF65-F5344CB8AC3E}">
        <p14:creationId xmlns:p14="http://schemas.microsoft.com/office/powerpoint/2010/main" xmlns="" val="11897273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52400"/>
            <a:ext cx="8991600" cy="6553200"/>
          </a:xfrm>
        </p:spPr>
        <p:txBody>
          <a:bodyPr>
            <a:normAutofit/>
          </a:bodyPr>
          <a:lstStyle/>
          <a:p>
            <a:pPr marL="45720" indent="0" algn="r">
              <a:buNone/>
            </a:pPr>
            <a:r>
              <a:rPr lang="ar-SA" sz="4000" dirty="0" smtClean="0">
                <a:effectLst/>
              </a:rPr>
              <a:t>شیر مسن شد و پیر و ضعیف گردید  و روزی احساس بیماری کرد و ضعف شدیدی را حس نمود و به گونه ای شد که قادر به شکار کردن نبود .و احساس گرسنگی کرد و به راهی فکر می کرد که از ان طریق غذایش را بدست بیاورد .</a:t>
            </a:r>
          </a:p>
          <a:p>
            <a:pPr algn="r"/>
            <a:endParaRPr lang="en-US" sz="4000" dirty="0"/>
          </a:p>
        </p:txBody>
      </p:sp>
    </p:spTree>
    <p:extLst>
      <p:ext uri="{BB962C8B-B14F-4D97-AF65-F5344CB8AC3E}">
        <p14:creationId xmlns:p14="http://schemas.microsoft.com/office/powerpoint/2010/main" xmlns="" val="105266564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76200"/>
            <a:ext cx="8763000" cy="6781800"/>
          </a:xfrm>
        </p:spPr>
        <p:txBody>
          <a:bodyPr>
            <a:normAutofit/>
          </a:bodyPr>
          <a:lstStyle/>
          <a:p>
            <a:pPr marL="45720" indent="0" algn="r">
              <a:buNone/>
            </a:pPr>
            <a:r>
              <a:rPr lang="ar-SA" sz="4000" b="1" dirty="0" smtClean="0">
                <a:effectLst/>
              </a:rPr>
              <a:t>قال الأسدُ لنفسه ما </a:t>
            </a:r>
            <a:r>
              <a:rPr lang="ar-SA" sz="4000" b="1" smtClean="0">
                <a:effectLst/>
              </a:rPr>
              <a:t>زالت الحیواناتُ </a:t>
            </a:r>
            <a:r>
              <a:rPr lang="ar-SA" sz="4000" b="1" dirty="0" smtClean="0">
                <a:effectLst/>
              </a:rPr>
              <a:t>تحترمنی وتخافنی وتسمع کلامی لا ینبغی أبداً أن أظهر لها أننی أصبحتُ کبیرَ السن ضعیفاً وإلا فإنها لن تخشانی ولن تطیع أوامری لکن سأعلن عن مرضی وأبقى داخل بیتی ولا بدّ أن تحضر الحیوانات لزیارتی وبذلک سیأتینی طعامی من غیر أن أتعب نفسی فی الحصول علیه.</a:t>
            </a:r>
            <a:endParaRPr lang="ar-SA" sz="4000" dirty="0" smtClean="0">
              <a:effectLst/>
            </a:endParaRPr>
          </a:p>
          <a:p>
            <a:pPr marL="45720" indent="0" algn="r">
              <a:buNone/>
            </a:pPr>
            <a:endParaRPr lang="en-US" sz="4000" dirty="0"/>
          </a:p>
        </p:txBody>
      </p:sp>
    </p:spTree>
    <p:extLst>
      <p:ext uri="{BB962C8B-B14F-4D97-AF65-F5344CB8AC3E}">
        <p14:creationId xmlns:p14="http://schemas.microsoft.com/office/powerpoint/2010/main" xmlns="" val="59523895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763000" cy="6553200"/>
          </a:xfrm>
        </p:spPr>
        <p:txBody>
          <a:bodyPr>
            <a:normAutofit/>
          </a:bodyPr>
          <a:lstStyle/>
          <a:p>
            <a:pPr marL="45720" indent="0" algn="r">
              <a:buNone/>
            </a:pPr>
            <a:r>
              <a:rPr lang="ar-SA" sz="3600" dirty="0" smtClean="0">
                <a:effectLst/>
              </a:rPr>
              <a:t>شیر با خود گفت هنوز حیوانات به من احترام می گذارنند و از من می ترسند و سخن مرا گوش می دهند اصلاً سزاوار نیست که به آنها ابراز کنم که پیر و ضعیف شده ام و گرنه آنها از من نخواهند ترسید و اوامرم را اطاعت نخواهند کرد ولی مریضیم را اعلام خواهم کرد و داخل خانه ام می مانم و ناچار حیوانات به عیادت من می آیند و بدین ترتیب غذایم را بدون اینکه خودم رادر راه حصول آن  خسته کنم بدست خواهم آورد.</a:t>
            </a:r>
          </a:p>
          <a:p>
            <a:pPr algn="r"/>
            <a:endParaRPr lang="en-US" sz="3600" dirty="0"/>
          </a:p>
        </p:txBody>
      </p:sp>
    </p:spTree>
    <p:extLst>
      <p:ext uri="{BB962C8B-B14F-4D97-AF65-F5344CB8AC3E}">
        <p14:creationId xmlns:p14="http://schemas.microsoft.com/office/powerpoint/2010/main" xmlns="" val="77661756"/>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TotalTime>
  <Words>463</Words>
  <Application>Microsoft Office PowerPoint</Application>
  <PresentationFormat>On-screen Show (4:3)</PresentationFormat>
  <Paragraphs>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الهام عبداله پور 3/1 سرکار خانم زارع  </vt:lpstr>
      <vt:lpstr>القصة الاسد:</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Gerdoo.net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Elham</dc:creator>
  <cp:lastModifiedBy>win 7</cp:lastModifiedBy>
  <cp:revision>5</cp:revision>
  <dcterms:created xsi:type="dcterms:W3CDTF">2014-04-14T11:24:03Z</dcterms:created>
  <dcterms:modified xsi:type="dcterms:W3CDTF">2014-09-05T12:26:14Z</dcterms:modified>
</cp:coreProperties>
</file>