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212AFF-F470-4663-8916-068E13BE6790}" type="datetimeFigureOut">
              <a:rPr lang="en-US" smtClean="0"/>
              <a:t>4/26/2014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668953-EA20-497A-9129-8A15036F835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600" y="4419600"/>
            <a:ext cx="7670200" cy="882119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ملکی تبار                       کلاس سوم الف 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fa-IR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العالَمُ مِن </a:t>
            </a:r>
            <a:r>
              <a:rPr lang="fa-IR" sz="9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حولنا</a:t>
            </a:r>
            <a:endParaRPr lang="en-US" sz="9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59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1" y="41910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اذا وضعنا قضیبَ مغناطیس فی بُرادة الحدید ثمّ رفعناه، نری أنّ البرادة تَتَجمَّعُ علی طرفيِ المغناطیس و بذلک یَتَبَیَّنُ لنا أنَّ المغناطیس لها طرفان. کلُّ طرفٍ یُسمّی«قطب المغناطیس» احدهما«قطب الشِّمال» و الآخر «قطب الجنوب»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26000"/>
                                  </p:stCondLst>
                                  <p:childTnLst>
                                    <p:animMotion origin="layout" path="M 0 1.21387E-6 L 0 0.224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1" y="43434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الاحتراقُ عملیّةٌ </a:t>
            </a: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تَحتاجُ </a:t>
            </a: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إلی الهواء، فبدون </a:t>
            </a: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الهواء </a:t>
            </a: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یحتَرِقُ شيء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 1.21387E-6 L 0 0.2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1" y="41148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السفینة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الناقلة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للنفط إذا غَرِقَت فالنفط یُغَطّي سطح البحر الی مسافاتٍ بعیده و علی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اثر ذلک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یموتُ عددٌ کبیرٌ من الطیور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0 1.21387E-6 L 0 0.2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شکراً لکم </a:t>
            </a:r>
            <a:r>
              <a:rPr lang="fa-IR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علی مساعدتکم</a:t>
            </a:r>
            <a:r>
              <a:rPr lang="fa-IR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fa-IR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شکراً جزیلاً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12" y="3962400"/>
            <a:ext cx="7736888" cy="2590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المِیاهُ التي تَنحَدِرُ من فوق الشَّلال تُدیرُ المُحَرِّکاتِ التّوربینیّةَ و تُوَلِّدُ الکهرباء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322011" cy="324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000">
        <p14:flythrough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38889E-6 -2.42775E-6 L -0.00295 0.218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11" y="4343400"/>
            <a:ext cx="78130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هذا الطیرُ یُزَیِّنُ عَریشَه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1387E-6 L 0 0.224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12" y="4038600"/>
            <a:ext cx="7965488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الحیواناتُ الباردةُ الدم تَتَساوی درجةُحرارتِها  مع درجةِ حرارة البیئَة فإذا تَغَیَّرت درجةُ حرارةِ البیئة </a:t>
            </a:r>
            <a:r>
              <a:rPr lang="fa-IR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فدرجة </a:t>
            </a:r>
            <a:r>
              <a:rPr lang="fa-IR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هذه الحیوانات تَتَغَیَّر مِثلَها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 -2.31214E-6 L 0 0.216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1" y="43434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هذا الطیرُ یُطعِمُ فَرخاً لِطیرٍ آخر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1.21387E-6 L 0 0.224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1" y="43434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القِطّةُ الاُمّ تُرضِعُ صِغارَها</a:t>
            </a:r>
            <a:endParaRPr lang="en-US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1.21387E-6 L 0 0.212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1" y="41148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خَروفةُ البحر تُرضِعُ صِغارَها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تحتَ الماء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بعضُ الناس في أمریکا الجَنوبیَّة یعتقدون أنّ عِظامَ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هذا </a:t>
            </a:r>
            <a:r>
              <a:rPr lang="fa-I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الحیوان فیها قوَّةٌ سحریّةٌ تَشفی بعضَ الإمراض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1600" y="746919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6000"/>
    </mc:Choice>
    <mc:Fallback xmlns="">
      <p:transition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0 1.21387E-6 L 0 0.224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48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جسمُ الحوتِ یستطیعُ أن یتحمَّلَ الضغطَ  الهائلَ الذي یَتَعَرَّضُ له في اعماق </a:t>
            </a:r>
            <a:r>
              <a:rPr lang="fa-IR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البحر </a:t>
            </a:r>
            <a:r>
              <a:rPr lang="fa-IR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الحوت إذا جَنَحَ إلی الساحل، لا یستطیعُ أن یتحرّک و لذلک یموت 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0 1.21387E-6 L 0 0.212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1" y="4343400"/>
            <a:ext cx="811789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fa-IR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الأفعی تَتَحَرَّکُ بعَضَلاتِها القویة و هی تستطیع أن تسیر بسرعةٍ فائقة. هذا الحیوان اذا فَزِعَ یُوَلّی هارباً و یترُکُ طَرَفَ ذَیله یتَوَلّی و یلهی الخَصمَ!! و الذیلُ ینمو له طرفٌ جدید!!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0219"/>
            <a:ext cx="4572000" cy="340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0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Motion origin="layout" path="M 0 9.24855E-7 L 0 0.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6008</TotalTime>
  <Words>214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العالَمُ مِن حولنا</vt:lpstr>
      <vt:lpstr>المِیاهُ التي تَنحَدِرُ من فوق الشَّلال تُدیرُ المُحَرِّکاتِ التّوربینیّةَ و تُوَلِّدُ الکهرباء</vt:lpstr>
      <vt:lpstr>هذا الطیرُ یُزَیِّنُ عَریشَه</vt:lpstr>
      <vt:lpstr>الحیواناتُ الباردةُ الدم تَتَساوی درجةُحرارتِها  مع درجةِ حرارة البیئَة فإذا تَغَیَّرت درجةُ حرارةِ البیئة فدرجة هذه الحیوانات تَتَغَیَّر مِثلَها</vt:lpstr>
      <vt:lpstr>هذا الطیرُ یُطعِمُ فَرخاً لِطیرٍ آخر</vt:lpstr>
      <vt:lpstr>القِطّةُ الاُمّ تُرضِعُ صِغارَها</vt:lpstr>
      <vt:lpstr>خَروفةُ البحر تُرضِعُ صِغارَها تحتَ الماء. بعضُ الناس في أمریکا الجَنوبیَّة یعتقدون أنّ عِظامَ هذا الحیوان فیها قوَّةٌ سحریّةٌ تَشفی بعضَ الإمراض</vt:lpstr>
      <vt:lpstr>جسمُ الحوتِ یستطیعُ أن یتحمَّلَ الضغطَ  الهائلَ الذي یَتَعَرَّضُ له في اعماق البحر و الحوت إذا جَنَحَ إلی الساحل، لا یستطیعُ أن یتحرّک و لذلک یموت </vt:lpstr>
      <vt:lpstr>الأفعی تَتَحَرَّکُ بعَضَلاتِها القویة و هی تستطیع أن تسیر بسرعةٍ فائقة. هذا الحیوان اذا فَزِعَ یُوَلّی هارباً و یترُکُ طَرَفَ ذَیله یتَوَلّی و یلهی الخَصمَ!! و الذیلُ ینمو له طرفٌ جدید!!</vt:lpstr>
      <vt:lpstr>اذا وضعنا قضیبَ مغناطیس فی بُرادة الحدید ثمّ رفعناه، نری أنّ البرادة تَتَجمَّعُ علی طرفيِ المغناطیس و بذلک یَتَبَیَّنُ لنا أنَّ المغناطیس لها طرفان. کلُّ طرفٍ یُسمّی«قطب المغناطیس» احدهما«قطب الشِّمال» و الآخر «قطب الجنوب»</vt:lpstr>
      <vt:lpstr>الاحتراقُ عملیّةٌ تَحتاجُ إلی الهواء، فبدون الهواء لا یحتَرِقُ شيء</vt:lpstr>
      <vt:lpstr>السفینة الناقلة للنفط إذا غَرِقَت فالنفط یُغَطّي سطح البحر الی مسافاتٍ بعیده و علی اثر ذلک یموتُ عددٌ کبیرٌ من الطیور</vt:lpstr>
      <vt:lpstr>شکراً لکم علی مساعدتکم شکراً جزیلاً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العالَمُ مِن حولَنا</dc:title>
  <dc:creator>AM</dc:creator>
  <cp:lastModifiedBy>Hamid</cp:lastModifiedBy>
  <cp:revision>19</cp:revision>
  <dcterms:created xsi:type="dcterms:W3CDTF">2014-04-12T13:47:20Z</dcterms:created>
  <dcterms:modified xsi:type="dcterms:W3CDTF">2014-04-26T19:13:13Z</dcterms:modified>
</cp:coreProperties>
</file>