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56" r:id="rId3"/>
    <p:sldId id="263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8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42463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71185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328178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343547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266038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24204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22247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324527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83533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95772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75543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0587B-9BFF-4AB7-9DF8-46E80A7B0861}" type="datetimeFigureOut">
              <a:rPr lang="fa-IR" smtClean="0"/>
              <a:pPr/>
              <a:t>07/23/1436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275EE-FA02-4A2B-80DF-A9951029CF4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7847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3.xml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1981850" cy="15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0569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27" y="5035594"/>
            <a:ext cx="2260505" cy="159711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3" y="5035594"/>
            <a:ext cx="2269435" cy="163398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0" y="5035594"/>
            <a:ext cx="2274149" cy="169817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93" y="5035594"/>
            <a:ext cx="2292366" cy="165980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3" y="5035594"/>
            <a:ext cx="2215722" cy="1517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66030" y="3028208"/>
            <a:ext cx="496388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dirty="0" smtClean="0">
                <a:solidFill>
                  <a:srgbClr val="0000FF"/>
                </a:solidFill>
              </a:rPr>
              <a:t>کاری از: ریحانه حقیرمددی</a:t>
            </a:r>
            <a:endParaRPr lang="fa-IR" sz="3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3921" y="770709"/>
            <a:ext cx="146304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C00000"/>
                </a:solidFill>
                <a:latin typeface="Adobe Arabic" pitchFamily="18" charset="-78"/>
                <a:cs typeface="Adobe Arabic" pitchFamily="18" charset="-78"/>
              </a:rPr>
              <a:t>زهیر</a:t>
            </a:r>
            <a:endParaRPr lang="fa-IR" sz="6000" dirty="0">
              <a:solidFill>
                <a:srgbClr val="C00000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2824" y="766356"/>
            <a:ext cx="146304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 smtClean="0">
                <a:solidFill>
                  <a:srgbClr val="C00000"/>
                </a:solidFill>
                <a:latin typeface="Adobe Arabic" pitchFamily="18" charset="-78"/>
                <a:cs typeface="Adobe Arabic" pitchFamily="18" charset="-78"/>
              </a:rPr>
              <a:t>صالح</a:t>
            </a:r>
            <a:endParaRPr lang="fa-IR" sz="6000" dirty="0">
              <a:solidFill>
                <a:srgbClr val="C00000"/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97102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 یمشی و یقرأ الکتاب الحکایات حلوه و یضحک.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القرد الشقی یری کل شئ ، یری زهیرا ،قرد یعلم زهیرا سیقع فی الحفره بعد لحظات.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القزم یمشی به جانب النهر و ینظرإلی ضفدع.القزم لا یعلم زهیرا سیقع فی الحفره بعد لحظات.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الرجل الضعیف جلس علی حجر الکبیر،هو نائم و لا یعلم زهیرا سیقع فی الحفره بعد لحظات.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غزال جمیل یشرب الماء و لا یعلم زهیرا سیقع فی الحفره بعد لحظات.</a:t>
            </a:r>
          </a:p>
          <a:p>
            <a:pPr>
              <a:buFont typeface="Wingdings" panose="05000000000000000000" pitchFamily="2" charset="2"/>
              <a:buChar char="v"/>
            </a:pPr>
            <a:endParaRPr lang="fa-IR" dirty="0" smtClean="0"/>
          </a:p>
          <a:p>
            <a:pPr>
              <a:buFont typeface="Wingdings" panose="05000000000000000000" pitchFamily="2" charset="2"/>
              <a:buChar char="v"/>
            </a:pP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635" cy="198701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12267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 یصیح و یبکی و یقول انا وقعت فی هذه الحفره و لا استطیع ان اخرج منها.هل تساعدنی 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القرد یشیر إلی زهیر و یضحک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القزم یقول انا آسف انا صغیر جدا و لا استطیع ان اساعدک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السنجاب خرج من عشه و ینظر الی زهیر متعجبا.</a:t>
            </a:r>
          </a:p>
          <a:p>
            <a:pPr>
              <a:buFont typeface="Wingdings" panose="05000000000000000000" pitchFamily="2" charset="2"/>
              <a:buChar char="v"/>
            </a:pP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7717" cy="18495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76563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 یصیح و یبکی و یقول انا وقعت فی هذه الحفره و لا استطیع ان اخرج منها.هل تساعدنی 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الرجل الضعیف یقول لزهیر: آه انا آسف! انا ضعیف جدا و لا استطیع ان اساعدک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القزم یمشی و یفکرکیف یساعد زهیرا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القرد الشقی نزل من الشجر و جلس علی الحجر الکبیر و یاکل السمکه المیته.الرجل الضعیف لا یعلم لانه یری زهیرا و لا یری القرد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الغزال ینظر الی القرد متعجبا</a:t>
            </a:r>
          </a:p>
          <a:p>
            <a:pPr>
              <a:buFont typeface="Wingdings" panose="05000000000000000000" pitchFamily="2" charset="2"/>
              <a:buChar char="v"/>
            </a:pPr>
            <a:endParaRPr lang="fa-I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930" y="9027"/>
            <a:ext cx="2565070" cy="18089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547942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صالح هو سیاح.صالح یمر فی سیارته و سمع صوت زهیر.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 یصیح و یبکی و یقول انا وقعت فی هذه الحفره و لا استطیع ان اخرج منها.هل تساعدنی 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یقول صالح نعم انا قوی جدا.اعطنی یدک.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 یقول لصالح :شکرا شکرا یا سیدی شکرا...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صالح : انا صالح انا سیاح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زهیر:انا زهیر 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الرجل الضعیف یجری وراء القرد.الرجل الضعیف یرید ان یضرب القرد.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الغزال یظن ان الرجل الضعیف یرید ان یضربه</a:t>
            </a:r>
          </a:p>
          <a:p>
            <a:pPr algn="justLow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القزم یتعجب من ان الرجل یرید ان یضرب القرد و یفکر الرجل الکبیر یجری وراء القرد الصغیر یرید ان یضربه</a:t>
            </a:r>
          </a:p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925" cy="182562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96125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الرجل الضعیف یضرب علی راس القرد یضرب بالقوه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الرجل الضعیف یضرب القرد لانه اکل سمک اللتی صادها قبل دقایق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القرد یبکی القزم یقول رجل الضعیف لا یضرب القرد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السمکه فی النهر کثیرا ارجوک یا رجل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صالح یهدی لا سلکیا الی زهیرا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زهیریفرح عندما صالح لاسلکیا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صالح یقول زهیرا خذهذا لا سلکیا هدیه منی الیک وتصل به اذی وقعت فی مشکله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FF"/>
                </a:solidFill>
              </a:rPr>
              <a:t>زهیرا یقول نعم شکرا یا سیدی صالح ساتصل بک</a:t>
            </a:r>
          </a:p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6415" cy="197031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133518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132" y="2455017"/>
            <a:ext cx="4679868" cy="2283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13800" dirty="0" smtClean="0">
                <a:solidFill>
                  <a:srgbClr val="002060"/>
                </a:solidFill>
              </a:rPr>
              <a:t>پایان</a:t>
            </a:r>
            <a:endParaRPr lang="fa-IR" sz="13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7205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363</Words>
  <Application>Microsoft Office PowerPoint</Application>
  <PresentationFormat>Custom</PresentationFormat>
  <Paragraphs>35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Madadi</dc:creator>
  <cp:lastModifiedBy>maxi</cp:lastModifiedBy>
  <cp:revision>13</cp:revision>
  <dcterms:created xsi:type="dcterms:W3CDTF">2015-05-07T13:48:35Z</dcterms:created>
  <dcterms:modified xsi:type="dcterms:W3CDTF">2015-05-11T17:01:56Z</dcterms:modified>
</cp:coreProperties>
</file>