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996633"/>
    <a:srgbClr val="FF9900"/>
    <a:srgbClr val="0000FF"/>
    <a:srgbClr val="003399"/>
    <a:srgbClr val="99FF66"/>
    <a:srgbClr val="FF3300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9" d="100"/>
          <a:sy n="69" d="100"/>
        </p:scale>
        <p:origin x="78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52.53846" units="1/cm"/>
          <inkml:channelProperty channel="Y" name="resolution" value="54.85714" units="1/cm"/>
        </inkml:channelProperties>
      </inkml:inkSource>
      <inkml:timestamp xml:id="ts0" timeString="2016-04-09T11:55:48.126"/>
    </inkml:context>
    <inkml:brush xml:id="br0">
      <inkml:brushProperty name="width" value="0.13333" units="cm"/>
      <inkml:brushProperty name="height" value="0.13333" units="cm"/>
      <inkml:brushProperty name="color" value="#FFC000"/>
      <inkml:brushProperty name="fitToCurve" value="1"/>
    </inkml:brush>
  </inkml:definitions>
  <inkml:traceGroup>
    <inkml:annotationXML>
      <emma:emma xmlns:emma="http://www.w3.org/2003/04/emma" version="1.0">
        <emma:interpretation id="{0F64732F-F4E8-447E-BDED-B7B6C023DE58}" emma:medium="tactile" emma:mode="ink">
          <msink:context xmlns:msink="http://schemas.microsoft.com/ink/2010/main" type="inkDrawing" rotatedBoundingBox="9052,8170 23289,4434 25083,11274 10847,15010" semanticType="callout" shapeName="Other">
            <msink:sourceLink direction="with" ref="{8A7945D3-76CF-4C6A-BBE8-1A581D5E6A41}"/>
          </msink:context>
        </emma:interpretation>
      </emma:emma>
    </inkml:annotationXML>
    <inkml:trace contextRef="#ctx0" brushRef="#br0">13630 0,'0'108,"0"35,35 71,-35-70,0 106,0-71,0 71,-35 1,-1-1,0-71,0 71,-35 1,-1-1,-35 1,0-37,-1 72,1-107,-36 108,0-144,-36 36,36-72,-36 0,-36 1,36-1,1 0,-109 0,108-35,-71 0,0-37,-1 1,1 0,71-36,-36 0,36 0,0-36,36-35,0-37,72 37,-1-37,36 37,1-36,-1-1,36 37,0-1,0 1,0 35,0-36,0 36,0 1,36 35,35-36,1 36,-1 0,-35 0,36 0,-37 0,1 36,71-36,-35 71,-36-35,35 0,-71 0,72 35,-36 1,-1-1,1 37,0-1,-36 0,0 0,0 37,0-1,0 36,0-36,0 71,0-71,-36-35,0 71,1-108,-1 1,-36-1,1 37,-37-73,1 1,-72-36,36 0,36 0,-36 0,0-36,0 36,-36-71,0-37,36 37,-72-36,0-1,-35 1,0 35,35 1,0 35,72 0,0 36,36 0,35-35,-35 35,71-36,-35 0,35-36,0 1,36-1,0 1,0-1,0-35,0 71,36 0,0 1,35 35,1-36,-37 36,37 0,-36 0,0 0,-1 0,1-36,0-36,-36 1,0-1,0 1,0-1,0 37,0-73,0 37,0-1,0 1,36 35,-1-36,-35 36,36 1,0 35,-36-36,36 36,-36-36,0 0,0 1,36-37,-1 0,-35 37,0-37,0 36,0-35,0-1,-71 1,-72-37,-72 37,0-1,-35 37,71-1,0 0,36 0,0 36,-36 0,108 0,-1 0,0 0,1 0,-1 0,-35 0,0 0,35 36,1-36,35 0,-36 36,37 0,-37-1,0 37,-71-1,36 72,-36 1,0-1,-36 36,36 35,0 1,35-36,37 0,-1-72,1 36,-1 72,1-36,35-36,0-36,0 0,36-35,0-36,36-36,0 0,71-36,1 0,-1-35,36 35,36 0,-36 0,72 0,-72 36,0 0,-36-35,-35 35,35-36,-71 36,0-36,-1 36,-35-36,36 36,-36-35,0-1,0 0,0 0,-36-71,-71 35,0-35,-36 35,-1-35,-34 36,34-1,-34 36,34 1,-34-1,70 0,1 0,35 36,-35-36,36 1,-1-1,-71 36,36-36,-1 0,1 1,-36 35,0 0,0 0,0 0,35 0,1 71,35 36,-35 1,35 71,-35-72,36 0,35-35,-36-1,1 1,-1 71,-35-36,71 1,36-37,-36 37,1-37,35-35,0 0,0 35,0 1,0-37,0 1,35-36,1 72,36-36,71 35,0 36,0 1,36-1,-36-35,-36-1,1 1,-37-36,1-1,-1 1,37-36,-1 36,-36 0,1-36,-1 35,1-35,35 0,1 36,-1 0,-35 0,-1-36,1 0,-1 0,1 0,-36 0,35 0,1 0,35 0,-36 36,37-1,-72-35,-1 0,37 36,-1 0,1 0,0-36,-1 35,1 1,-1-36,-35 36,0 0,0-1,-1-35,-35 36,36 0,-36 0,0 0,0-1,36 37,-36 35,36-35,-36 35,0-35,0-1,35 72,73 36,35 72,71 35,-106-143,-1 36,-35-108,-72-35,0 0,-36 0,36-1,0 1,0 0,0 0,0 0,0-1,-36-35,-35 0,-1-143,-107-71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52.53846" units="1/cm"/>
          <inkml:channelProperty channel="Y" name="resolution" value="54.85714" units="1/cm"/>
        </inkml:channelProperties>
      </inkml:inkSource>
      <inkml:timestamp xml:id="ts0" timeString="2016-04-09T11:55:57.642"/>
    </inkml:context>
    <inkml:brush xml:id="br0">
      <inkml:brushProperty name="width" value="0.13333" units="cm"/>
      <inkml:brushProperty name="height" value="0.13333" units="cm"/>
      <inkml:brushProperty name="color" value="#99FF66"/>
      <inkml:brushProperty name="fitToCurve" value="1"/>
    </inkml:brush>
  </inkml:definitions>
  <inkml:traceGroup>
    <inkml:annotationXML>
      <emma:emma xmlns:emma="http://www.w3.org/2003/04/emma" version="1.0">
        <emma:interpretation id="{8A7945D3-76CF-4C6A-BBE8-1A581D5E6A41}" emma:medium="tactile" emma:mode="ink">
          <msink:context xmlns:msink="http://schemas.microsoft.com/ink/2010/main" type="inkDrawing" rotatedBoundingBox="22215,3554 27882,14275 22408,17168 16741,6447" shapeName="Other">
            <msink:destinationLink direction="with" ref="{0F64732F-F4E8-447E-BDED-B7B6C023DE58}"/>
          </msink:context>
        </emma:interpretation>
      </emma:emma>
    </inkml:annotationXML>
    <inkml:trace contextRef="#ctx0" brushRef="#br0">112 0,'-36'0,"0"36,36 35,0 1,0 35,-35-35,35 35,0 36,0 0,0 36,0 72,35 35,37 36,-1 0,37 0,-1-72,36 36,-35-35,-1-1,0-35,-71-36,0-36,0-36,-1 72,1-36,0 0,0 36,-36-36,71 0,-35 36,0-36,-1-36,-35-35,36 35,0 1,0-37,-36-35,36 36,-1-72,37 35,-1-35,1 0,0 0,-1 0,1-35,-1-1,1 0,-1 36,37-36,-37 36,1-36,-1 1,1 35,-36-36,-1 0,1 0,-36 1,0-1,36-36,-36 36,0 1,0-37,0-35,-36 35,0-35,-71 0,-36-72,36 71,-36 1,71 71,0 1,1 35,-1 0,-35 35,71 73,-35-37,35 37,0 70,0-35,1 1,-1 34,0-34,36-73,0 1,0 35,-107 143,35-71,36 0,-107 36,108-144,35 1,0-1,0 1,35-72,-35 36,36-36,36 0,-72 36,35-1,37-35,35 36,144-36,-72 0,-1-36,-34 36,-1 0,0 0,0-35,-36 35,0 0,1 0,-1 0,-35 0,35 0,-35 0,35 35,0-35,-71 0,36 0,35 36,-71-36,-1 0,1 0,0 0,0 0,-1 0,-35-36,0 1,36 35,-36-36,0 0,0 0,0 0,0 1,36-1,-36 0,0 0,0 1,36 35,-36-36,36 0,-36 0,35 0,1 36,-36-35,36-1,0 36,-36-36,35 36,-35-36,36 36,-36-35,36-1,0-36,-36 37,36-73,-1 37,1-37,-36 1,72 35,-1-71,1-36,-1 72,1-36,-36 0,35 0,-35 36,0-1,-36 37,36-37,-36 1,35 0,-35-72,36 0,-36 0,36-71,-36-1,0 1,36 35,-36 0,0 72,0-35,0-37,0 72,-36-72,0 72,0 0,-35-36,35 36,-36 0,-35 36,36-1,-1 37,-35 35,35 0,36 0,1 36,-37 0,0-35,1 35,-1 0,37 0,-1 0,0 0,0 0,0 35,1-35,-73 36,73 0,-1-36,-36 36,37-1,-37 37,36 0,-35-1,71 36,-36-35,0 35,36-71,-36 71,36 1,0-37,0 72,0-35,0-1,0 36,0-36,0-35,0 35,36-35,0-1,0-35,-1 36,1-72,36 35,-36 1,35 0,1-36,-1 36,-35-36,0 36,35-36,-35 0,36 0,-37 0,37 0,35 35,-35-35,-1 36,1 0,35-36,36 71,-71-35,-1 72,1-37,35 1,1 71,-1-72,-36 37,1-37,-36 1,0-1,71 37,-71-73,35 37,1 71,-1-36,37 72,-73-36,37-35,0 71,-37-36,1-36,-36 72,36-36,0-36,35 72,-35-36,35 36,-71-36,36 0,0 36,-36-107,36-1,0 1,-36-36,0 71,35-36,-35 37,0-37,0 1,0-1,0 1,36 35,-36-35,0-1,0-35,0 0,0 0,36-1,-36 1,0 0,0 0,0 0,0-1,0 1,0 0,0 0,-36-36,36 35,0 1,0 0,0 0,0 0,0-1,0 1,0 0,0 0,0-1,0 1,-36-36,36 36,0 0,0 0,0-1,0 1,0 0,0 0,0-1,0 1,0 0,0 36,0-1,36 1,0 71,35 36,37-1,572 180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52.53846" units="1/cm"/>
          <inkml:channelProperty channel="Y" name="resolution" value="54.85714" units="1/cm"/>
        </inkml:channelProperties>
      </inkml:inkSource>
      <inkml:timestamp xml:id="ts0" timeString="2016-04-09T11:56:08.408"/>
    </inkml:context>
    <inkml:brush xml:id="br0">
      <inkml:brushProperty name="width" value="0.13333" units="cm"/>
      <inkml:brushProperty name="height" value="0.13333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4BE11C03-0893-433A-8A7F-5C2C41597FE1}" emma:medium="tactile" emma:mode="ink">
          <msink:context xmlns:msink="http://schemas.microsoft.com/ink/2010/main" type="inkDrawing" rotatedBoundingBox="4895,12050 11492,2945 15597,5919 9000,15024" shapeName="Other">
            <msink:destinationLink direction="with" ref="{BD0620F3-27AE-4C9A-8A74-BF18DB58387D}"/>
          </msink:context>
        </emma:interpretation>
      </emma:emma>
    </inkml:annotationXML>
    <inkml:trace contextRef="#ctx0" brushRef="#br0">7707 0,'0'36,"0"0,-36 0,0-1,0 1,1 0,-1 0,-36-1,36 1,1-36,-37 0,72 36,-36-36,1 0,-1 36,-36 0,36-36,-35 35,-1 1,1 0,35-36,-36 36,1-1,-108 1,36 36,-36-1,36 1,-36-1,36 1,-36-36,36 0,-36-1,36 1,0 0,-36 0,72-36,-36 35,35 1,37 0,-1 0,-35-36,71 0,0 0,1 0,-37 0,36 0,-35 0,-1 0,1 0,-37 0,37 0,-1 0,-35 0,35 0,-35 0,35 0,37 0,-73 0,37 0,-37-72,-35-107,36 36,36-36,-1 72,0-36,72 71,0 37,-35-37,35 36,35 0,37 36,0 0,-1 0,1 0,-37 0,37 0,-36 0,-1 36,73-36,-37 36,37 36,-37-37,72 73,-71-37,-1 1,1-1,-72 1,36-36,0 35,-1 1,-35-1,36-35,-36 36,0-37,0 1,0 36,0-1,0-35,0 36,0-37,0 1,0 36,0 35,0-71,0 35,0 1,-36 35,36 1,-35 70,-37-35,0 36,1-36,-36 72,35-36,0 36,-35-1,0-71,-1 36,1 0,0-36,35 0,-35-35,35 35,1-72,35 1,0-1,36 1,-35-36,-37-1,-35-35,-1 0,-71 0,108 0,-1 0,-35-35,36 35,-1 0,36-36,-35 0,35 0,36 1,-36 35,0-36,-35-36,35 1,-36-1,37 1,-37 35,1-36,-1 1,-35-1,-36-35,71 35,0 37,1-1,-1 36,37-72,-1 1,36-1,0 36,-36 1,36-1,0 0,0 0,0 1,0-37,36 36,0 0,-1 36,37-35,-1-1,1-36,35 1,-35 71,35-36,-35 0,-1 36,-35 0,36 0,-1 0,1 0,-1 36,1-36,35 72,72 35,0 0,-36-35,36-1,-36 1,0-1,0 1,0-36,0 35,72 37,-36-1,36 36,-1 0,-71-36,72 37,-36-73,-36 36,-36 1,-35-73,-1 37,1 0,-1-1,1 1,-36-1,-36-35,36 0,-36 0,0 35,0-35,0 0,-72-1,36 1,-71 36,-108-36,72-36,-107 0,71 0,36 0,-36 0,72 0,35 0,-35 0,35 0,1-36,35 36,-36 0,36 0,-35 0,-36 0,-36 0,-36 0,71 0,1 0,71 0,-35 0,-1 0,36 0,1 36,-1-36,0 0,0 35,0-35,1 36,-73-36,-35 0,-71 0,35 0,71 0,73 72,35 142,0-71,35 0,-35-107,0 0,0 0,0 0,-71-108,-1 0,-35-35,71 71,0 1,1-1,35 0,-36-35,36 106,0 73,0-37,0-35,0 35,0 1,0 0,0 35,0 0,0-35,0 35,0 0,-36 1,36-1,-36-35,36-37,0 1,0 36,0-37,-35 37,35 0,-36 35,36-71,0-1,0 1,-36-36,36 36,0 0,0 0,0-1,0 1,0 0,0 0,0-1,0 1,36-36,-36 36,36-36,-36 36,0 0,0-1,0 1,0 0,0 0,0-1,35 1,-35 0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52.53846" units="1/cm"/>
          <inkml:channelProperty channel="Y" name="resolution" value="54.85714" units="1/cm"/>
        </inkml:channelProperties>
      </inkml:inkSource>
      <inkml:timestamp xml:id="ts0" timeString="2016-04-09T11:56:23.534"/>
    </inkml:context>
    <inkml:brush xml:id="br0">
      <inkml:brushProperty name="width" value="0.13333" units="cm"/>
      <inkml:brushProperty name="height" value="0.13333" units="cm"/>
      <inkml:brushProperty name="color" value="#00CCFF"/>
      <inkml:brushProperty name="fitToCurve" value="1"/>
    </inkml:brush>
  </inkml:definitions>
  <inkml:traceGroup>
    <inkml:annotationXML>
      <emma:emma xmlns:emma="http://www.w3.org/2003/04/emma" version="1.0">
        <emma:interpretation id="{BD0620F3-27AE-4C9A-8A74-BF18DB58387D}" emma:medium="tactile" emma:mode="ink">
          <msink:context xmlns:msink="http://schemas.microsoft.com/ink/2010/main" type="inkDrawing" rotatedBoundingBox="7122,4427 20414,13103 19002,15266 5710,6590" semanticType="callout" shapeName="Other">
            <msink:sourceLink direction="with" ref="{4BE11C03-0893-433A-8A7F-5C2C41597FE1}"/>
            <msink:sourceLink direction="with" ref="{E14C09E2-A26C-401E-8A88-5B70E240C8DA}"/>
          </msink:context>
        </emma:interpretation>
      </emma:emma>
    </inkml:annotationXML>
    <inkml:trace contextRef="#ctx0" brushRef="#br0">434 0,'0'35,"0"1,0 0,0 36,0-37,0 37,0 35,-36-35,0-1,1 1,35 71,-36 36,0-36,0 72,1-72,-1 0,0 36,0-36,36-36,-36 0,1-35,35-1,0 1,0-36,0 0,0-1,0 1,35 0,1-36,0 0,0 0,0 0,-1 0,37 36,-36-36,35 0,37 35,-73-35,1 0,0 0,35 0,1 0,-1 0,-35 0,36 0,-36 0,-1 0,37 0,-1 36,1-36,-36 0,0 36,-1-36,1 0,0 0,0 0,-1 0,1 0,-36-36,0 0,0 1,0-1,36 0,-36-71,0 35,0 1,0-1,0-71,0 0,0 0,0-72,-36 36,0 0,1 72,35 36,-36 35,0 0,36 0,-36 36,1 0,-1 0,0 72,36-36,-36 35,0-35,36 0,-35 35,-1 1,0-1,36 1,-36 35,1-35,35-1,-36 1,36-36,-36 71,0 0,36-35,0 35,-36-35,36-1,-35 1,35-1,0-35,0 36,0-1,0-35,35 0,-35 0,36-36,0 35,0-35,0 0,35 0,-35 0,0 0,35 0,-35 0,0 0,35 0,-35 36,0-36,0 0,-1 36,1-36,36 36,-1-1,-35 1,0-36,35 36,-35-36,36 36,-36 0,-1-36,73 35,-108 1,35-36,37 36,-36 0,-1-36,37 35,-36 1,0-36,-1 36,1 0,0-1,0 1,-1 0,1 0,0-36,-36 36,36-36,0 35,-1-35,1 36,0-36,0 0,-1 0,1 0,-36-36,36 1,-36-1,0 0,36 36,0-36,-1 36,1 0,36 0,-37 0,37 0,-1 0,1 36,0-36,-1 0,-35 0,35 36,37 0,-1-36,-35 35,-1-35,1 36,-1 0,37 0,-73-36,1 0,36 35,-36 1,35-36,1 36,-1 0,1 0,-37-36,37 35,0 1,-1-36,-35 0,0 0,-36 36,35-36,1 0,0 0,0 36,0-36,-1 0,-35 35,36-35,0 0,35 36,-35-36,0 36,0-36,0 0,-36 36,71-36,1 36,-37-36,1 0,36 0,-37 0,1 0,0 35,36-35,-37 0,37 0,-1 0,37 0,-37 0,1 0,-1 0,37 36,-1 0,-35-36,-1 0,1 0,-36 36,-1-36,37 0,-72 35,36-35,35 0,1 36,-37 0,1-36,0 0,0 36,0-36,-1 36,1-1,0-35,-36 36,36 36,-1-1,-35 1,0 35,36 0,-36-35,36 35,-36-35,36 35,-36-35,0-37,0 37,36 0,-1-37,-35 1,0 0,36-36,-36-36,-36 0,36 72,-35-36,35 36,35-36,1 0,0 0,0 0,-1 0,1 0,0 0,0 0,0 0,-1 0,1 0,0 0,0 0,-1 36,-35-1,36 1,0 36,0-72,-36 35,0 1,35-36,1 36,-36 0,36-36,0 36,0-1,-36 1,0 0,35-36,-35 36,36-1,0-35,-36 36,0 0,36-36,-36 36,0 0,35-36,-35 71,36 1,0-1,0 1,0-1,-36 1,35-36,1 35,0-71,-36 36,36 0,-1-36,-35 36,36-36,-36 35,36-35,0 36,0-36,-36 36,35 0,37-36,-72 35,71-35,-35 36,0 0,0-36,0 36,-1-1,1-35,0 36,0-36,-1 36,1 0,0-36,0 0,-1 36,37-1,-36 1,0 0,35 0,-35-1,35 37,-35-36,36 35,-1-35,-35 36,36-37,-1 37,-35-36,36 0,-37-1,1 1,0 0,-36 0,36-36,-36 71,71-35,-71 0,36-36,0 35,-1 1,37 0,-72 0,36 0,0-36,-36 35,35 1,37 0,-72 0,36-1,-1-35,-35 36,36-36,0 36,0-36,0 36,-36 0,35-36,1 35,0-35,0 36,-36 0,35-36,1 36,-36-1,36 1,-36 0,36-36,0 36,-1-36,-35 36,36-36,0 0,-36 35,36-35,-1 0,1 0,-36 36,0 0,36-36,0 0,0 36,-1-36,1 35,-36 1,0 0,36-36,-36 36,36 0,-36-1,0 1,35 0,-35 0,0-1,36-35,-36 36,0 0,0 0,0-1,0 1,0 36,0-36,36-36,-36 35,0 1,0 0,36 0,-36-1,0 1,35 0,-35 0,0 0,0-1,36 1,-36 0,0 0,0-1,0 1,0 0,0 0,-36-36,-35 71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52.53846" units="1/cm"/>
          <inkml:channelProperty channel="Y" name="resolution" value="54.85714" units="1/cm"/>
        </inkml:channelProperties>
      </inkml:inkSource>
      <inkml:timestamp xml:id="ts0" timeString="2016-04-09T11:56:24.347"/>
    </inkml:context>
    <inkml:brush xml:id="br0">
      <inkml:brushProperty name="width" value="0.13333" units="cm"/>
      <inkml:brushProperty name="height" value="0.13333" units="cm"/>
      <inkml:brushProperty name="color" value="#00CCFF"/>
      <inkml:brushProperty name="fitToCurve" value="1"/>
    </inkml:brush>
  </inkml:definitions>
  <inkml:traceGroup>
    <inkml:annotationXML>
      <emma:emma xmlns:emma="http://www.w3.org/2003/04/emma" version="1.0">
        <emma:interpretation id="{E14C09E2-A26C-401E-8A88-5B70E240C8DA}" emma:medium="tactile" emma:mode="ink">
          <msink:context xmlns:msink="http://schemas.microsoft.com/ink/2010/main" type="inkDrawing" rotatedBoundingBox="18888,15275 18903,15275 18903,15290 18888,15290" shapeName="Other">
            <msink:destinationLink direction="with" ref="{BD0620F3-27AE-4C9A-8A74-BF18DB58387D}"/>
          </msink:context>
        </emma:interpretation>
      </emma:emma>
    </inkml:annotationXML>
    <inkml:trace contextRef="#ctx0" brushRef="#br0">0 0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52.53846" units="1/cm"/>
          <inkml:channelProperty channel="Y" name="resolution" value="54.85714" units="1/cm"/>
        </inkml:channelProperties>
      </inkml:inkSource>
      <inkml:timestamp xml:id="ts0" timeString="2016-04-12T13:58:03.76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C39DA83-C98F-4DBA-BC06-44B629871906}" emma:medium="tactile" emma:mode="ink">
          <msink:context xmlns:msink="http://schemas.microsoft.com/ink/2010/main" type="writingRegion" rotatedBoundingBox="23897,9086 23912,9086 23912,9101 23897,9101"/>
        </emma:interpretation>
      </emma:emma>
    </inkml:annotationXML>
    <inkml:traceGroup>
      <inkml:annotationXML>
        <emma:emma xmlns:emma="http://www.w3.org/2003/04/emma" version="1.0">
          <emma:interpretation id="{F3A566DE-0DED-4EAD-9EE1-2543ABFEEB7E}" emma:medium="tactile" emma:mode="ink">
            <msink:context xmlns:msink="http://schemas.microsoft.com/ink/2010/main" type="paragraph" rotatedBoundingBox="23897,9086 23912,9086 23912,9101 23897,910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8821F05-DE51-48C4-888E-1FB80E4F687C}" emma:medium="tactile" emma:mode="ink">
              <msink:context xmlns:msink="http://schemas.microsoft.com/ink/2010/main" type="line" rotatedBoundingBox="23897,9086 23912,9086 23912,9101 23897,9101"/>
            </emma:interpretation>
          </emma:emma>
        </inkml:annotationXML>
        <inkml:traceGroup>
          <inkml:annotationXML>
            <emma:emma xmlns:emma="http://www.w3.org/2003/04/emma" version="1.0">
              <emma:interpretation id="{255E7E87-AB8F-4793-92DA-AB1CE71E3426}" emma:medium="tactile" emma:mode="ink">
                <msink:context xmlns:msink="http://schemas.microsoft.com/ink/2010/main" type="inkWord" rotatedBoundingBox="23897,9086 23912,9086 23912,9101 23897,9101"/>
              </emma:interpretation>
            </emma:emma>
          </inkml:annotationXML>
          <inkml:trace contextRef="#ctx0" brushRef="#br0">0 0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05A6-DA7A-46AC-A3FE-CAC401756C4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80CD-EF3A-4F68-B924-064D05B2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7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05A6-DA7A-46AC-A3FE-CAC401756C4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80CD-EF3A-4F68-B924-064D05B2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05A6-DA7A-46AC-A3FE-CAC401756C4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80CD-EF3A-4F68-B924-064D05B2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72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05A6-DA7A-46AC-A3FE-CAC401756C4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80CD-EF3A-4F68-B924-064D05B2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05A6-DA7A-46AC-A3FE-CAC401756C4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80CD-EF3A-4F68-B924-064D05B2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58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05A6-DA7A-46AC-A3FE-CAC401756C4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80CD-EF3A-4F68-B924-064D05B2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05A6-DA7A-46AC-A3FE-CAC401756C4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80CD-EF3A-4F68-B924-064D05B2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12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05A6-DA7A-46AC-A3FE-CAC401756C4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80CD-EF3A-4F68-B924-064D05B2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3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05A6-DA7A-46AC-A3FE-CAC401756C4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80CD-EF3A-4F68-B924-064D05B2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1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05A6-DA7A-46AC-A3FE-CAC401756C4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80CD-EF3A-4F68-B924-064D05B2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1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05A6-DA7A-46AC-A3FE-CAC401756C4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80CD-EF3A-4F68-B924-064D05B2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6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305A6-DA7A-46AC-A3FE-CAC401756C4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C80CD-EF3A-4F68-B924-064D05B2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51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1.emf"/><Relationship Id="rId18" Type="http://schemas.openxmlformats.org/officeDocument/2006/relationships/customXml" Target="../ink/ink4.xml"/><Relationship Id="rId3" Type="http://schemas.openxmlformats.org/officeDocument/2006/relationships/image" Target="../media/image2.gif"/><Relationship Id="rId21" Type="http://schemas.openxmlformats.org/officeDocument/2006/relationships/image" Target="../media/image15.emf"/><Relationship Id="rId7" Type="http://schemas.openxmlformats.org/officeDocument/2006/relationships/image" Target="../media/image6.gif"/><Relationship Id="rId12" Type="http://schemas.openxmlformats.org/officeDocument/2006/relationships/customXml" Target="../ink/ink1.xml"/><Relationship Id="rId17" Type="http://schemas.openxmlformats.org/officeDocument/2006/relationships/image" Target="../media/image13.emf"/><Relationship Id="rId2" Type="http://schemas.openxmlformats.org/officeDocument/2006/relationships/image" Target="../media/image1.gif"/><Relationship Id="rId16" Type="http://schemas.openxmlformats.org/officeDocument/2006/relationships/customXml" Target="../ink/ink3.xml"/><Relationship Id="rId20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5" Type="http://schemas.openxmlformats.org/officeDocument/2006/relationships/image" Target="../media/image12.emf"/><Relationship Id="rId23" Type="http://schemas.openxmlformats.org/officeDocument/2006/relationships/image" Target="../media/image16.emf"/><Relationship Id="rId10" Type="http://schemas.openxmlformats.org/officeDocument/2006/relationships/image" Target="../media/image9.gif"/><Relationship Id="rId19" Type="http://schemas.openxmlformats.org/officeDocument/2006/relationships/image" Target="../media/image14.emf"/><Relationship Id="rId4" Type="http://schemas.openxmlformats.org/officeDocument/2006/relationships/image" Target="../media/image3.gif"/><Relationship Id="rId9" Type="http://schemas.openxmlformats.org/officeDocument/2006/relationships/image" Target="../media/image8.gif"/><Relationship Id="rId14" Type="http://schemas.openxmlformats.org/officeDocument/2006/relationships/customXml" Target="../ink/ink2.xml"/><Relationship Id="rId22" Type="http://schemas.openxmlformats.org/officeDocument/2006/relationships/customXml" Target="../ink/ink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FF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752" y="581182"/>
            <a:ext cx="1238250" cy="8572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592" y="619818"/>
            <a:ext cx="1223293" cy="12232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913" y="588044"/>
            <a:ext cx="1327187" cy="13271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667" y="907908"/>
            <a:ext cx="1810460" cy="7241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900" y="5491967"/>
            <a:ext cx="1476375" cy="10191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913" y="5034767"/>
            <a:ext cx="1476375" cy="14763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211" y="5034767"/>
            <a:ext cx="962025" cy="14763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359" y="5034766"/>
            <a:ext cx="981075" cy="14763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988" y="3038543"/>
            <a:ext cx="685800" cy="14763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0" y="4999347"/>
            <a:ext cx="1476375" cy="140017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0" name="Ink 29"/>
              <p14:cNvContentPartPr/>
              <p14:nvPr/>
            </p14:nvContentPartPr>
            <p14:xfrm>
              <a:off x="3477468" y="1596854"/>
              <a:ext cx="4924440" cy="3490560"/>
            </p14:xfrm>
          </p:contentPart>
        </mc:Choice>
        <mc:Fallback>
          <p:pic>
            <p:nvPicPr>
              <p:cNvPr id="30" name="Ink 29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453348" y="1572734"/>
                <a:ext cx="4972680" cy="353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2" name="Ink 31"/>
              <p14:cNvContentPartPr/>
              <p14:nvPr/>
            </p14:nvContentPartPr>
            <p14:xfrm>
              <a:off x="6785508" y="1906094"/>
              <a:ext cx="2693880" cy="3529080"/>
            </p14:xfrm>
          </p:contentPart>
        </mc:Choice>
        <mc:Fallback>
          <p:pic>
            <p:nvPicPr>
              <p:cNvPr id="32" name="Ink 31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761388" y="1881974"/>
                <a:ext cx="2742120" cy="357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4" name="Ink 33"/>
              <p14:cNvContentPartPr/>
              <p14:nvPr/>
            </p14:nvContentPartPr>
            <p14:xfrm>
              <a:off x="2583228" y="1944614"/>
              <a:ext cx="2774880" cy="3104280"/>
            </p14:xfrm>
          </p:contentPart>
        </mc:Choice>
        <mc:Fallback>
          <p:pic>
            <p:nvPicPr>
              <p:cNvPr id="34" name="Ink 33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559108" y="1920494"/>
                <a:ext cx="2823120" cy="315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7" name="Ink 36"/>
              <p14:cNvContentPartPr/>
              <p14:nvPr/>
            </p14:nvContentPartPr>
            <p14:xfrm>
              <a:off x="2380908" y="1635734"/>
              <a:ext cx="4483800" cy="3850920"/>
            </p14:xfrm>
          </p:contentPart>
        </mc:Choice>
        <mc:Fallback xmlns="">
          <p:pic>
            <p:nvPicPr>
              <p:cNvPr id="37" name="Ink 36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356788" y="1611614"/>
                <a:ext cx="4532040" cy="389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8" name="Ink 37"/>
              <p14:cNvContentPartPr/>
              <p14:nvPr/>
            </p14:nvContentPartPr>
            <p14:xfrm>
              <a:off x="6799908" y="5499254"/>
              <a:ext cx="360" cy="360"/>
            </p14:xfrm>
          </p:contentPart>
        </mc:Choice>
        <mc:Fallback xmlns="">
          <p:pic>
            <p:nvPicPr>
              <p:cNvPr id="38" name="Ink 37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775788" y="5475134"/>
                <a:ext cx="48600" cy="4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4" name="Ink 13"/>
              <p14:cNvContentPartPr/>
              <p14:nvPr/>
            </p14:nvContentPartPr>
            <p14:xfrm>
              <a:off x="8603148" y="3271214"/>
              <a:ext cx="360" cy="360"/>
            </p14:xfrm>
          </p:contentPart>
        </mc:Choice>
        <mc:Fallback>
          <p:pic>
            <p:nvPicPr>
              <p:cNvPr id="14" name="Ink 13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591268" y="3259334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6799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600" dirty="0" smtClean="0">
                <a:solidFill>
                  <a:schemeClr val="accent2">
                    <a:lumMod val="50000"/>
                  </a:schemeClr>
                </a:solidFill>
              </a:rPr>
              <a:t>فی هذا الیوم أرید أن أتحدث عن هذه الصورة.انظروا إلی هذه الصورة:</a:t>
            </a:r>
            <a:br>
              <a:rPr lang="fa-IR" sz="36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أری طریقا مسدودا، أری طریقا ینتهی الی زورق،أری طریقا ینتهی الی فیل، أری طریقا ینتی الی درّاجة و أری طریقا ینتهی الی بیت.</a:t>
            </a:r>
          </a:p>
          <a:p>
            <a:pPr marL="0" indent="0" algn="r" rtl="1">
              <a:buNone/>
            </a:pPr>
            <a:r>
              <a:rPr lang="fa-IR" dirty="0" smtClean="0">
                <a:solidFill>
                  <a:srgbClr val="0000FF"/>
                </a:solidFill>
              </a:rPr>
              <a:t>أری رجلٍ یجري خائفاً و أسداً یجري وراءَ رجل و الأسد یرید أن یقتله و یاکله.</a:t>
            </a:r>
          </a:p>
          <a:p>
            <a:pPr marL="0" indent="0" algn="r" rtl="1">
              <a:buNone/>
            </a:pPr>
            <a:r>
              <a:rPr lang="fa-IR" dirty="0" smtClean="0">
                <a:solidFill>
                  <a:srgbClr val="FF9900"/>
                </a:solidFill>
              </a:rPr>
              <a:t>ذلک الرجل الذی یشیر الی الطریق ینتهی الی الزورق: اسمه حسام.</a:t>
            </a:r>
            <a:r>
              <a:rPr lang="fa-IR" dirty="0" smtClean="0">
                <a:solidFill>
                  <a:srgbClr val="996633"/>
                </a:solidFill>
              </a:rPr>
              <a:t>⛵</a:t>
            </a:r>
          </a:p>
          <a:p>
            <a:pPr marL="0" indent="0" algn="r" rtl="1">
              <a:buNone/>
            </a:pPr>
            <a:r>
              <a:rPr lang="fa-IR" sz="3200" dirty="0" smtClean="0">
                <a:solidFill>
                  <a:srgbClr val="996633"/>
                </a:solidFill>
              </a:rPr>
              <a:t> </a:t>
            </a:r>
            <a:r>
              <a:rPr lang="fa-IR" dirty="0" smtClean="0">
                <a:solidFill>
                  <a:srgbClr val="FF9900"/>
                </a:solidFill>
              </a:rPr>
              <a:t>ذلک الرجل الذی یشیر الی الطریق ینتهی الی فیل: اسمه حامد.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🐘</a:t>
            </a:r>
          </a:p>
          <a:p>
            <a:pPr marL="0" indent="0" algn="r" rtl="1">
              <a:buNone/>
            </a:pPr>
            <a:r>
              <a:rPr lang="fa-IR" dirty="0" smtClean="0">
                <a:solidFill>
                  <a:srgbClr val="FF9900"/>
                </a:solidFill>
              </a:rPr>
              <a:t>ذلک الرجل الذی یشیر الی الطریق ینتهی الی الدراجة: اسمه جابر.</a:t>
            </a:r>
            <a:r>
              <a:rPr lang="fa-IR" sz="3200" dirty="0" smtClean="0">
                <a:solidFill>
                  <a:srgbClr val="00B050"/>
                </a:solidFill>
              </a:rPr>
              <a:t>🚲</a:t>
            </a:r>
            <a:endParaRPr lang="fa-IR" dirty="0" smtClean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r>
              <a:rPr lang="fa-IR" dirty="0" smtClean="0">
                <a:solidFill>
                  <a:srgbClr val="FF9900"/>
                </a:solidFill>
              </a:rPr>
              <a:t>ذلک الرجل الذی یشیر الی الطریق ینتهی الی بیت: اسمه خلیل. </a:t>
            </a: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🏠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94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>
                <a:solidFill>
                  <a:srgbClr val="0000FF"/>
                </a:solidFill>
              </a:rPr>
              <a:t> </a:t>
            </a:r>
            <a:r>
              <a:rPr lang="fa-IR" dirty="0" smtClean="0">
                <a:solidFill>
                  <a:srgbClr val="996633"/>
                </a:solidFill>
              </a:rPr>
              <a:t>لان الطریق الذی یشیر الیه حسام ینتهی الی الزورق و لذلک لا یستطیع الرجل أن یهرب من هذا الطریق.⛵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لان الطریق الذی یشیر الیه حامد ینتهی الی الفیل و لذلک لا یستطیع الرجل أن یهرب من هذا الطریق.🐘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rgbClr val="00B050"/>
                </a:solidFill>
              </a:rPr>
              <a:t>لان الطریق الذی یشیر الیه جابر ینتهی الی الدراجة و لذلک لا یستطیع الرجل أن یهرب من هذا الطریق.🚲</a:t>
            </a:r>
          </a:p>
          <a:p>
            <a:pPr marL="0" indent="0" algn="r">
              <a:buNone/>
            </a:pPr>
            <a:r>
              <a:rPr lang="fa-IR" dirty="0" smtClean="0"/>
              <a:t>ل</a:t>
            </a:r>
            <a:r>
              <a:rPr lang="fa-IR" dirty="0" smtClean="0">
                <a:solidFill>
                  <a:schemeClr val="bg2">
                    <a:lumMod val="10000"/>
                  </a:schemeClr>
                </a:solidFill>
              </a:rPr>
              <a:t>ان الطریق الذی یشیر الیه خلیل ینتهی الی البیت و لذلک یستطیع الرجل أن یهرب من هذا الطریق.🏠  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67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>
                <a:solidFill>
                  <a:srgbClr val="FF3399"/>
                </a:solidFill>
              </a:rPr>
              <a:t>لان الطریق الذی ینتهی الی الزورق مسدوداً⛵ و لان الطریق الذی ینتهی الی الفیل مسدوداً🐘 و لان الطریق الذی ینتهی الی الدراجة مسدوداً🚲 و إذن فالطریق الوحید الذی یستطیع الرجل أن یهرب من الاسد، ینتهی الی البیت🏠.</a:t>
            </a:r>
            <a:endParaRPr lang="en-US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98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240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فی هذا الیوم أرید أن أتحدث عن هذه الصورة.انظروا إلی هذه الصورة: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9</cp:revision>
  <dcterms:created xsi:type="dcterms:W3CDTF">2016-04-09T11:36:46Z</dcterms:created>
  <dcterms:modified xsi:type="dcterms:W3CDTF">2016-04-12T14:43:22Z</dcterms:modified>
</cp:coreProperties>
</file>