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65" r:id="rId2"/>
    <p:sldId id="259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A45E64-438F-4894-8D08-E69E921B98F8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2A15CD-BED1-4E92-A168-705D8DB6B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455A-E162-4E04-A3AC-C0EC9B1DD46C}" type="datetimeFigureOut">
              <a:rPr lang="fa-IR" smtClean="0"/>
              <a:pPr/>
              <a:t>12/28/1437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0EE0-C158-46C5-94FC-A67FAC51750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9600" dirty="0" smtClean="0">
                <a:solidFill>
                  <a:schemeClr val="accent4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سرآغاز هر نامه نام خداست</a:t>
            </a:r>
          </a:p>
          <a:p>
            <a:pPr algn="ctr"/>
            <a:r>
              <a:rPr lang="fa-IR" sz="9600" dirty="0" smtClean="0">
                <a:solidFill>
                  <a:schemeClr val="accent4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که بی نام او نامه یکسر    خطاست</a:t>
            </a:r>
            <a:endParaRPr lang="fa-IR" sz="9600" dirty="0">
              <a:solidFill>
                <a:schemeClr val="accent4">
                  <a:lumMod val="75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Brace 1"/>
          <p:cNvSpPr/>
          <p:nvPr/>
        </p:nvSpPr>
        <p:spPr>
          <a:xfrm>
            <a:off x="0" y="1214422"/>
            <a:ext cx="7643834" cy="56435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solidFill>
                  <a:schemeClr val="accent3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کلاس</a:t>
            </a:r>
            <a:endParaRPr lang="fa-IR" sz="4800" dirty="0">
              <a:solidFill>
                <a:schemeClr val="accent3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357950" y="642918"/>
            <a:ext cx="2357454" cy="1857388"/>
          </a:xfrm>
          <a:prstGeom prst="cloudCallou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solidFill>
                  <a:schemeClr val="accent3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درسا خیری</a:t>
            </a:r>
            <a:endParaRPr lang="fa-IR" sz="4800" dirty="0">
              <a:solidFill>
                <a:schemeClr val="accent3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357554" y="2285992"/>
            <a:ext cx="2500330" cy="1714512"/>
          </a:xfrm>
          <a:prstGeom prst="cloudCallou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solidFill>
                  <a:schemeClr val="accent3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کلاس نیلوفر</a:t>
            </a:r>
            <a:endParaRPr lang="fa-IR" sz="4800" dirty="0">
              <a:solidFill>
                <a:schemeClr val="accent3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23528" y="3645024"/>
            <a:ext cx="2952328" cy="2376264"/>
          </a:xfrm>
          <a:prstGeom prst="cloudCallout">
            <a:avLst>
              <a:gd name="adj1" fmla="val -20833"/>
              <a:gd name="adj2" fmla="val 72654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800" dirty="0" smtClean="0">
              <a:solidFill>
                <a:schemeClr val="accent3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r>
              <a:rPr lang="fa-IR" sz="4800" dirty="0" smtClean="0">
                <a:solidFill>
                  <a:schemeClr val="accent3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الصور و الجمل </a:t>
            </a:r>
            <a:r>
              <a:rPr lang="fa-IR" sz="4800" dirty="0" smtClean="0">
                <a:solidFill>
                  <a:schemeClr val="accent3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درس کامل فی مشکله</a:t>
            </a:r>
            <a:endParaRPr lang="fa-IR" sz="4800" dirty="0">
              <a:solidFill>
                <a:schemeClr val="accent3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جئت لاساعدک</a:t>
            </a:r>
            <a:endParaRPr lang="fa-IR" sz="6000" dirty="0">
              <a:solidFill>
                <a:srgbClr val="FFC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 descr="C:\Users\araz\Desktop\050095441329186669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215370" cy="50435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35716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عندی شغل</a:t>
            </a:r>
            <a:endParaRPr lang="fa-IR" sz="5400" dirty="0">
              <a:solidFill>
                <a:srgbClr val="00B05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5122" name="Picture 2" descr="C:\Users\araz\Desktop\دانلود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205838" cy="485778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سنری      اذا     کنت     تعرف  معنی    کلمته   ضفدعة</a:t>
            </a:r>
            <a:endParaRPr lang="fa-IR" sz="54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2050" name="Picture 2" descr="C:\Users\araz\Desktop\فهمیدن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072494" cy="49006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fa-IR" sz="8800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انا آسف</a:t>
            </a:r>
            <a:endParaRPr lang="fa-IR" sz="8800" dirty="0">
              <a:solidFill>
                <a:srgbClr val="00B05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3074" name="Picture 2" descr="C:\Users\araz\Desktop\دانلود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8215370" cy="478634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az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15371" cy="485778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11430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accent4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انا فی  مشکلة</a:t>
            </a:r>
            <a:endParaRPr lang="fa-IR" sz="6000" dirty="0">
              <a:solidFill>
                <a:schemeClr val="accent4">
                  <a:lumMod val="75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جئت لاساعدک</vt:lpstr>
      <vt:lpstr>عندی شغل</vt:lpstr>
      <vt:lpstr>سنری      اذا     کنت     تعرف  معنی    کلمته   ضفدعة</vt:lpstr>
      <vt:lpstr>انا آسف</vt:lpstr>
      <vt:lpstr>انا فی  مشکلة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maxi</cp:lastModifiedBy>
  <cp:revision>12</cp:revision>
  <dcterms:created xsi:type="dcterms:W3CDTF">2015-12-11T20:22:38Z</dcterms:created>
  <dcterms:modified xsi:type="dcterms:W3CDTF">2016-09-30T15:30:25Z</dcterms:modified>
</cp:coreProperties>
</file>