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1"/>
  </p:notesMasterIdLst>
  <p:sldIdLst>
    <p:sldId id="256" r:id="rId2"/>
    <p:sldId id="257" r:id="rId3"/>
    <p:sldId id="265" r:id="rId4"/>
    <p:sldId id="266" r:id="rId5"/>
    <p:sldId id="267" r:id="rId6"/>
    <p:sldId id="268" r:id="rId7"/>
    <p:sldId id="269" r:id="rId8"/>
    <p:sldId id="270" r:id="rId9"/>
    <p:sldId id="271"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7C80"/>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82" d="100"/>
          <a:sy n="82" d="100"/>
        </p:scale>
        <p:origin x="-804" y="-3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EDAEFAE-DED0-4A8A-9155-21F691622E85}" type="datetimeFigureOut">
              <a:rPr lang="fa-IR" smtClean="0"/>
              <a:pPr/>
              <a:t>1426/12/01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0848689-3515-44F9-A67E-08CC0E6D6307}"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8C8C6597-4465-4DC4-A705-799E444A0730}"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C8C6597-4465-4DC4-A705-799E444A073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C8C6597-4465-4DC4-A705-799E444A073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C8C6597-4465-4DC4-A705-799E444A073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C8C6597-4465-4DC4-A705-799E444A0730}"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C8C6597-4465-4DC4-A705-799E444A073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C8C6597-4465-4DC4-A705-799E444A073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C8C6597-4465-4DC4-A705-799E444A073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C8C6597-4465-4DC4-A705-799E444A0730}"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C8C6597-4465-4DC4-A705-799E444A073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A112810-662B-4856-A229-ECAEF93C64CC}" type="datetimeFigureOut">
              <a:rPr lang="fa-IR" smtClean="0"/>
              <a:pPr/>
              <a:t>1426/12/01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C8C6597-4465-4DC4-A705-799E444A0730}"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A112810-662B-4856-A229-ECAEF93C64CC}" type="datetimeFigureOut">
              <a:rPr lang="fa-IR" smtClean="0"/>
              <a:pPr/>
              <a:t>1426/12/01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8C6597-4465-4DC4-A705-799E444A0730}"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426028"/>
          </a:xfrm>
        </p:spPr>
        <p:txBody>
          <a:bodyPr/>
          <a:lstStyle/>
          <a:p>
            <a:endParaRPr lang="fa-IR" dirty="0"/>
          </a:p>
        </p:txBody>
      </p:sp>
      <p:sp>
        <p:nvSpPr>
          <p:cNvPr id="3" name="Subtitle 2"/>
          <p:cNvSpPr>
            <a:spLocks noGrp="1"/>
          </p:cNvSpPr>
          <p:nvPr>
            <p:ph type="subTitle" idx="1"/>
          </p:nvPr>
        </p:nvSpPr>
        <p:spPr>
          <a:xfrm>
            <a:off x="1142976" y="3214686"/>
            <a:ext cx="7692392" cy="2714644"/>
          </a:xfrm>
        </p:spPr>
        <p:txBody>
          <a:bodyPr>
            <a:normAutofit/>
          </a:bodyPr>
          <a:lstStyle/>
          <a:p>
            <a:pPr algn="r"/>
            <a:r>
              <a:rPr lang="fa-IR" sz="2400" dirty="0" smtClean="0">
                <a:solidFill>
                  <a:schemeClr val="tx1"/>
                </a:solidFill>
                <a:latin typeface="Tahoma" pitchFamily="34" charset="0"/>
                <a:cs typeface="Tahoma" pitchFamily="34" charset="0"/>
              </a:rPr>
              <a:t>سلام دوست </a:t>
            </a:r>
            <a:r>
              <a:rPr lang="fa-IR" sz="2400" dirty="0" smtClean="0">
                <a:solidFill>
                  <a:schemeClr val="tx1"/>
                </a:solidFill>
                <a:latin typeface="Tahoma" pitchFamily="34" charset="0"/>
                <a:cs typeface="Tahoma" pitchFamily="34" charset="0"/>
              </a:rPr>
              <a:t>عزیز:</a:t>
            </a:r>
            <a:endParaRPr lang="fa-IR" sz="2400" dirty="0" smtClean="0">
              <a:solidFill>
                <a:schemeClr val="tx1"/>
              </a:solidFill>
              <a:latin typeface="Tahoma" pitchFamily="34" charset="0"/>
              <a:cs typeface="Tahoma" pitchFamily="34" charset="0"/>
            </a:endParaRPr>
          </a:p>
          <a:p>
            <a:pPr algn="r"/>
            <a:endParaRPr lang="fa-IR" sz="2400" dirty="0" smtClean="0">
              <a:solidFill>
                <a:schemeClr val="tx1"/>
              </a:solidFill>
              <a:latin typeface="Tahoma" pitchFamily="34" charset="0"/>
              <a:cs typeface="Tahoma" pitchFamily="34" charset="0"/>
            </a:endParaRPr>
          </a:p>
          <a:p>
            <a:pPr algn="r"/>
            <a:r>
              <a:rPr lang="fa-IR" sz="2000" dirty="0" smtClean="0">
                <a:solidFill>
                  <a:schemeClr val="tx1"/>
                </a:solidFill>
                <a:latin typeface="Tahoma" pitchFamily="34" charset="0"/>
                <a:cs typeface="Tahoma" pitchFamily="34" charset="0"/>
              </a:rPr>
              <a:t>برای ورود به شهر عربی دو تا نکته است که باید یاد بگیری :</a:t>
            </a:r>
          </a:p>
          <a:p>
            <a:pPr algn="r"/>
            <a:endParaRPr lang="fa-IR" sz="2000" dirty="0" smtClean="0">
              <a:solidFill>
                <a:schemeClr val="tx1"/>
              </a:solidFill>
              <a:latin typeface="Tahoma" pitchFamily="34" charset="0"/>
              <a:cs typeface="Tahoma" pitchFamily="34" charset="0"/>
            </a:endParaRPr>
          </a:p>
          <a:p>
            <a:pPr algn="r"/>
            <a:r>
              <a:rPr lang="fa-IR" sz="1800" dirty="0" smtClean="0">
                <a:solidFill>
                  <a:schemeClr val="tx1"/>
                </a:solidFill>
                <a:latin typeface="Tahoma" pitchFamily="34" charset="0"/>
                <a:cs typeface="Tahoma" pitchFamily="34" charset="0"/>
              </a:rPr>
              <a:t>1.فقط در پی بوییدن قصد </a:t>
            </a:r>
            <a:r>
              <a:rPr lang="fa-IR" sz="1800" dirty="0" smtClean="0">
                <a:solidFill>
                  <a:schemeClr val="tx1"/>
                </a:solidFill>
                <a:latin typeface="Tahoma" pitchFamily="34" charset="0"/>
                <a:cs typeface="Tahoma" pitchFamily="34" charset="0"/>
              </a:rPr>
              <a:t>باش، </a:t>
            </a:r>
            <a:r>
              <a:rPr lang="fa-IR" sz="1800" dirty="0" smtClean="0">
                <a:solidFill>
                  <a:schemeClr val="tx1"/>
                </a:solidFill>
                <a:latin typeface="Tahoma" pitchFamily="34" charset="0"/>
                <a:cs typeface="Tahoma" pitchFamily="34" charset="0"/>
              </a:rPr>
              <a:t>هرگز به الفاظ توجه </a:t>
            </a:r>
            <a:r>
              <a:rPr lang="fa-IR" sz="1800" dirty="0" smtClean="0">
                <a:solidFill>
                  <a:schemeClr val="tx1"/>
                </a:solidFill>
                <a:latin typeface="Tahoma" pitchFamily="34" charset="0"/>
                <a:cs typeface="Tahoma" pitchFamily="34" charset="0"/>
              </a:rPr>
              <a:t>نکن.</a:t>
            </a:r>
            <a:endParaRPr lang="fa-IR" sz="1800" dirty="0" smtClean="0">
              <a:solidFill>
                <a:schemeClr val="tx1"/>
              </a:solidFill>
              <a:latin typeface="Tahoma" pitchFamily="34" charset="0"/>
              <a:cs typeface="Tahoma" pitchFamily="34" charset="0"/>
            </a:endParaRPr>
          </a:p>
          <a:p>
            <a:pPr algn="r"/>
            <a:r>
              <a:rPr lang="fa-IR" sz="1800" dirty="0" smtClean="0">
                <a:solidFill>
                  <a:schemeClr val="tx1"/>
                </a:solidFill>
                <a:latin typeface="Tahoma" pitchFamily="34" charset="0"/>
                <a:cs typeface="Tahoma" pitchFamily="34" charset="0"/>
              </a:rPr>
              <a:t>2.شخصیت های شهر که در صفحه بعد با آن آشنا می </a:t>
            </a:r>
            <a:r>
              <a:rPr lang="fa-IR" sz="1800" dirty="0" smtClean="0">
                <a:solidFill>
                  <a:schemeClr val="tx1"/>
                </a:solidFill>
                <a:latin typeface="Tahoma" pitchFamily="34" charset="0"/>
                <a:cs typeface="Tahoma" pitchFamily="34" charset="0"/>
              </a:rPr>
              <a:t>شوی.</a:t>
            </a:r>
            <a:endParaRPr lang="fa-IR" sz="1800" dirty="0" smtClean="0">
              <a:solidFill>
                <a:schemeClr val="tx1"/>
              </a:solidFill>
              <a:latin typeface="Tahoma" pitchFamily="34" charset="0"/>
              <a:cs typeface="Tahoma" pitchFamily="34" charset="0"/>
            </a:endParaRPr>
          </a:p>
          <a:p>
            <a:pPr algn="r"/>
            <a:endParaRPr lang="fa-IR" sz="1800" dirty="0">
              <a:solidFill>
                <a:schemeClr val="tx1"/>
              </a:solidFill>
              <a:latin typeface="Tahoma" pitchFamily="34" charset="0"/>
              <a:cs typeface="Tahoma" pitchFamily="34" charset="0"/>
            </a:endParaRPr>
          </a:p>
        </p:txBody>
      </p:sp>
      <p:pic>
        <p:nvPicPr>
          <p:cNvPr id="1026" name="Picture 2"/>
          <p:cNvPicPr>
            <a:picLocks noChangeAspect="1" noChangeArrowheads="1"/>
          </p:cNvPicPr>
          <p:nvPr/>
        </p:nvPicPr>
        <p:blipFill>
          <a:blip r:embed="rId2"/>
          <a:srcRect b="64286"/>
          <a:stretch>
            <a:fillRect/>
          </a:stretch>
        </p:blipFill>
        <p:spPr bwMode="auto">
          <a:xfrm>
            <a:off x="1428728" y="357166"/>
            <a:ext cx="7429551" cy="2643206"/>
          </a:xfrm>
          <a:prstGeom prst="rect">
            <a:avLst/>
          </a:prstGeom>
          <a:noFill/>
          <a:ln w="9525">
            <a:noFill/>
            <a:miter lim="800000"/>
            <a:headEnd/>
            <a:tailEnd/>
          </a:ln>
          <a:effectLst/>
        </p:spPr>
      </p:pic>
    </p:spTree>
  </p:cSld>
  <p:clrMapOvr>
    <a:masterClrMapping/>
  </p:clrMapOvr>
  <p:transition spd="slow" advTm="1000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47309" t="1500" r="31818" b="68500"/>
          <a:stretch>
            <a:fillRect/>
          </a:stretch>
        </p:blipFill>
        <p:spPr bwMode="auto">
          <a:xfrm>
            <a:off x="785786" y="1142983"/>
            <a:ext cx="4500594" cy="4476781"/>
          </a:xfrm>
          <a:prstGeom prst="rect">
            <a:avLst/>
          </a:prstGeom>
          <a:noFill/>
          <a:ln w="9525">
            <a:noFill/>
            <a:miter lim="800000"/>
            <a:headEnd/>
            <a:tailEnd/>
          </a:ln>
          <a:effectLst/>
        </p:spPr>
      </p:pic>
      <p:sp>
        <p:nvSpPr>
          <p:cNvPr id="9" name="Cloud Callout 8"/>
          <p:cNvSpPr/>
          <p:nvPr/>
        </p:nvSpPr>
        <p:spPr>
          <a:xfrm>
            <a:off x="6143636" y="1142984"/>
            <a:ext cx="2786082" cy="2286016"/>
          </a:xfrm>
          <a:prstGeom prst="cloudCallout">
            <a:avLst>
              <a:gd name="adj1" fmla="val -75257"/>
              <a:gd name="adj2" fmla="val 60461"/>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400" dirty="0" smtClean="0">
                <a:latin typeface="Tahoma" pitchFamily="34" charset="0"/>
                <a:cs typeface="Tahoma" pitchFamily="34" charset="0"/>
              </a:rPr>
              <a:t>نعمان:</a:t>
            </a:r>
            <a:r>
              <a:rPr lang="fa-IR" dirty="0" smtClean="0">
                <a:latin typeface="Tahoma" pitchFamily="34" charset="0"/>
                <a:cs typeface="Tahoma" pitchFamily="34" charset="0"/>
              </a:rPr>
              <a:t/>
            </a:r>
            <a:br>
              <a:rPr lang="fa-IR" dirty="0" smtClean="0">
                <a:latin typeface="Tahoma" pitchFamily="34" charset="0"/>
                <a:cs typeface="Tahoma" pitchFamily="34" charset="0"/>
              </a:rPr>
            </a:br>
            <a:r>
              <a:rPr lang="fa-IR" dirty="0" smtClean="0">
                <a:latin typeface="Tahoma" pitchFamily="34" charset="0"/>
                <a:cs typeface="Tahoma" pitchFamily="34" charset="0"/>
              </a:rPr>
              <a:t>یه موجود تپل و پشمالو که با همه ی آدم های شهر متفاوت بود. </a:t>
            </a:r>
            <a:endParaRPr lang="fa-IR" dirty="0">
              <a:latin typeface="Tahoma" pitchFamily="34" charset="0"/>
              <a:cs typeface="Tahoma" pitchFamily="34" charset="0"/>
            </a:endParaRPr>
          </a:p>
        </p:txBody>
      </p:sp>
    </p:spTree>
  </p:cSld>
  <p:clrMapOvr>
    <a:masterClrMapping/>
  </p:clrMapOvr>
  <p:transition spd="slow" advTm="4000">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30612" t="1500" r="51298" b="68500"/>
          <a:stretch>
            <a:fillRect/>
          </a:stretch>
        </p:blipFill>
        <p:spPr bwMode="auto">
          <a:xfrm>
            <a:off x="857224" y="1071546"/>
            <a:ext cx="4429156" cy="4506089"/>
          </a:xfrm>
          <a:prstGeom prst="rect">
            <a:avLst/>
          </a:prstGeom>
          <a:noFill/>
          <a:ln w="9525">
            <a:noFill/>
            <a:miter lim="800000"/>
            <a:headEnd/>
            <a:tailEnd/>
          </a:ln>
          <a:effectLst/>
        </p:spPr>
      </p:pic>
      <p:sp>
        <p:nvSpPr>
          <p:cNvPr id="8" name="Cloud Callout 7"/>
          <p:cNvSpPr/>
          <p:nvPr/>
        </p:nvSpPr>
        <p:spPr>
          <a:xfrm>
            <a:off x="5929322" y="928670"/>
            <a:ext cx="2786082" cy="2428892"/>
          </a:xfrm>
          <a:prstGeom prst="cloudCallout">
            <a:avLst>
              <a:gd name="adj1" fmla="val -67779"/>
              <a:gd name="adj2" fmla="val 51853"/>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400" dirty="0" smtClean="0">
                <a:latin typeface="Tahoma" pitchFamily="34" charset="0"/>
                <a:cs typeface="Tahoma" pitchFamily="34" charset="0"/>
              </a:rPr>
              <a:t>عبدالله:</a:t>
            </a:r>
            <a:r>
              <a:rPr lang="fa-IR" dirty="0" smtClean="0">
                <a:latin typeface="Tahoma" pitchFamily="34" charset="0"/>
                <a:cs typeface="Tahoma" pitchFamily="34" charset="0"/>
              </a:rPr>
              <a:t/>
            </a:r>
            <a:br>
              <a:rPr lang="fa-IR" dirty="0" smtClean="0">
                <a:latin typeface="Tahoma" pitchFamily="34" charset="0"/>
                <a:cs typeface="Tahoma" pitchFamily="34" charset="0"/>
              </a:rPr>
            </a:br>
            <a:r>
              <a:rPr lang="fa-IR" dirty="0" smtClean="0">
                <a:latin typeface="Tahoma" pitchFamily="34" charset="0"/>
                <a:cs typeface="Tahoma" pitchFamily="34" charset="0"/>
              </a:rPr>
              <a:t>ریش سفید شهر بود و یک چرخ دستی داشت که به بچه ها اسباب بازی می فروخت.</a:t>
            </a:r>
            <a:endParaRPr lang="fa-IR" dirty="0">
              <a:latin typeface="Tahoma" pitchFamily="34" charset="0"/>
              <a:cs typeface="Tahoma" pitchFamily="34" charset="0"/>
            </a:endParaRPr>
          </a:p>
        </p:txBody>
      </p:sp>
    </p:spTree>
  </p:cSld>
  <p:clrMapOvr>
    <a:masterClrMapping/>
  </p:clrMapOvr>
  <p:transition spd="slow" advTm="4000">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l="57820" t="37500" r="19052" b="32500"/>
          <a:stretch>
            <a:fillRect/>
          </a:stretch>
        </p:blipFill>
        <p:spPr bwMode="auto">
          <a:xfrm>
            <a:off x="785786" y="1071546"/>
            <a:ext cx="4500594" cy="4490388"/>
          </a:xfrm>
          <a:prstGeom prst="rect">
            <a:avLst/>
          </a:prstGeom>
          <a:noFill/>
          <a:ln w="9525">
            <a:noFill/>
            <a:miter lim="800000"/>
            <a:headEnd/>
            <a:tailEnd/>
          </a:ln>
          <a:effectLst/>
        </p:spPr>
      </p:pic>
      <p:sp>
        <p:nvSpPr>
          <p:cNvPr id="8" name="Cloud Callout 7"/>
          <p:cNvSpPr/>
          <p:nvPr/>
        </p:nvSpPr>
        <p:spPr>
          <a:xfrm>
            <a:off x="5715008" y="928670"/>
            <a:ext cx="3143272" cy="3500462"/>
          </a:xfrm>
          <a:prstGeom prst="cloudCallout">
            <a:avLst>
              <a:gd name="adj1" fmla="val -59310"/>
              <a:gd name="adj2" fmla="val 54498"/>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sz="2400" dirty="0" smtClean="0">
                <a:latin typeface="Tahoma" pitchFamily="34" charset="0"/>
                <a:cs typeface="Tahoma" pitchFamily="34" charset="0"/>
              </a:rPr>
              <a:t>هشام:</a:t>
            </a:r>
            <a:r>
              <a:rPr lang="fa-IR" dirty="0" smtClean="0">
                <a:latin typeface="Tahoma" pitchFamily="34" charset="0"/>
                <a:cs typeface="Tahoma" pitchFamily="34" charset="0"/>
              </a:rPr>
              <a:t/>
            </a:r>
            <a:br>
              <a:rPr lang="fa-IR" dirty="0" smtClean="0">
                <a:latin typeface="Tahoma" pitchFamily="34" charset="0"/>
                <a:cs typeface="Tahoma" pitchFamily="34" charset="0"/>
              </a:rPr>
            </a:br>
            <a:r>
              <a:rPr lang="fa-IR" dirty="0" smtClean="0">
                <a:latin typeface="Tahoma" pitchFamily="34" charset="0"/>
                <a:cs typeface="Tahoma" pitchFamily="34" charset="0"/>
              </a:rPr>
              <a:t>مثل آدم های دیگه زندگی می کرد و یه مغازه ی وسایل برقی داشت اما فرق اش با بقیه این بود که برادرش حسام خارج از شهر زندگی می کرد.</a:t>
            </a:r>
            <a:endParaRPr lang="fa-IR" dirty="0">
              <a:latin typeface="Tahoma" pitchFamily="34" charset="0"/>
              <a:cs typeface="Tahoma" pitchFamily="34" charset="0"/>
            </a:endParaRPr>
          </a:p>
        </p:txBody>
      </p:sp>
    </p:spTree>
  </p:cSld>
  <p:clrMapOvr>
    <a:masterClrMapping/>
  </p:clrMapOvr>
  <p:transition spd="slow" advTm="7000">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4414" y="214290"/>
            <a:ext cx="7072362" cy="5500726"/>
          </a:xfrm>
        </p:spPr>
        <p:style>
          <a:lnRef idx="0">
            <a:schemeClr val="accent3"/>
          </a:lnRef>
          <a:fillRef idx="3">
            <a:schemeClr val="accent3"/>
          </a:fillRef>
          <a:effectRef idx="3">
            <a:schemeClr val="accent3"/>
          </a:effectRef>
          <a:fontRef idx="minor">
            <a:schemeClr val="lt1"/>
          </a:fontRef>
        </p:style>
        <p:txBody>
          <a:bodyPr>
            <a:noAutofit/>
          </a:bodyPr>
          <a:lstStyle/>
          <a:p>
            <a:pPr algn="r"/>
            <a:r>
              <a:rPr lang="fa-IR" sz="1800" dirty="0" smtClean="0">
                <a:effectLst/>
                <a:latin typeface="Tahoma" pitchFamily="34" charset="0"/>
                <a:cs typeface="Tahoma" pitchFamily="34" charset="0"/>
              </a:rPr>
              <a:t>برادر عزیزم حسام! امیدوارم حال تو و خانواده ات خوب باشد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(نعمان هشام رو دید که داره با خودش حرف می زنه با تعجب به پیش عبدالله رفت)</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عبدالله! عبدالله!</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بله! (نعم!)</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هشام داره با کسی که وجود نداره حرف می زنه فکر کنم </a:t>
            </a:r>
            <a:r>
              <a:rPr lang="fa-IR" sz="1800" dirty="0" smtClean="0">
                <a:effectLst/>
                <a:latin typeface="Tahoma" pitchFamily="34" charset="0"/>
                <a:cs typeface="Tahoma" pitchFamily="34" charset="0"/>
              </a:rPr>
              <a:t>مریض شده.</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(هشام </a:t>
            </a:r>
            <a:r>
              <a:rPr lang="fa-IR" sz="1800" dirty="0" smtClean="0">
                <a:effectLst/>
                <a:latin typeface="Tahoma" pitchFamily="34" charset="0"/>
                <a:cs typeface="Tahoma" pitchFamily="34" charset="0"/>
              </a:rPr>
              <a:t>یتکلم شخص غیر الموجود اعتقدنه </a:t>
            </a:r>
            <a:r>
              <a:rPr lang="fa-IR" sz="1800" dirty="0" smtClean="0">
                <a:effectLst/>
                <a:latin typeface="Tahoma" pitchFamily="34" charset="0"/>
                <a:cs typeface="Tahoma" pitchFamily="34" charset="0"/>
              </a:rPr>
              <a:t>مریض)</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عجیب!</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هوم مریض!</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بیا بریم ! (تعال معی)</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تو با من بیا! (تعال انت معی)</a:t>
            </a:r>
            <a:endParaRPr lang="fa-IR" sz="1800" dirty="0">
              <a:effectLst/>
              <a:latin typeface="Tahoma" pitchFamily="34" charset="0"/>
              <a:cs typeface="Tahoma" pitchFamily="34" charset="0"/>
            </a:endParaRPr>
          </a:p>
        </p:txBody>
      </p:sp>
      <p:pic>
        <p:nvPicPr>
          <p:cNvPr id="6" name="Picture 2"/>
          <p:cNvPicPr>
            <a:picLocks noChangeAspect="1" noChangeArrowheads="1"/>
          </p:cNvPicPr>
          <p:nvPr/>
        </p:nvPicPr>
        <p:blipFill>
          <a:blip r:embed="rId2"/>
          <a:srcRect l="47309" t="1500" r="31818" b="68500"/>
          <a:stretch>
            <a:fillRect/>
          </a:stretch>
        </p:blipFill>
        <p:spPr bwMode="auto">
          <a:xfrm>
            <a:off x="8286776" y="1785926"/>
            <a:ext cx="571504" cy="568480"/>
          </a:xfrm>
          <a:prstGeom prst="ellipse">
            <a:avLst/>
          </a:prstGeom>
          <a:noFill/>
          <a:ln w="9525">
            <a:noFill/>
            <a:miter lim="800000"/>
            <a:headEnd/>
            <a:tailEnd/>
          </a:ln>
          <a:effectLst/>
        </p:spPr>
      </p:pic>
      <p:pic>
        <p:nvPicPr>
          <p:cNvPr id="7" name="Picture 2"/>
          <p:cNvPicPr>
            <a:picLocks noChangeAspect="1" noChangeArrowheads="1"/>
          </p:cNvPicPr>
          <p:nvPr/>
        </p:nvPicPr>
        <p:blipFill>
          <a:blip r:embed="rId2"/>
          <a:srcRect l="30612" t="1500" r="51298" b="68500"/>
          <a:stretch>
            <a:fillRect/>
          </a:stretch>
        </p:blipFill>
        <p:spPr bwMode="auto">
          <a:xfrm>
            <a:off x="8286776" y="4572008"/>
            <a:ext cx="561745" cy="571503"/>
          </a:xfrm>
          <a:prstGeom prst="ellipse">
            <a:avLst/>
          </a:prstGeom>
          <a:noFill/>
          <a:ln w="9525">
            <a:noFill/>
            <a:miter lim="800000"/>
            <a:headEnd/>
            <a:tailEnd/>
          </a:ln>
          <a:effectLst/>
        </p:spPr>
      </p:pic>
      <p:pic>
        <p:nvPicPr>
          <p:cNvPr id="8" name="Picture 2">
            <a:hlinkClick r:id="" action="ppaction://noaction" highlightClick="1">
              <a:snd r:embed="rId3" name="applause.wav" builtIn="1"/>
            </a:hlinkClick>
          </p:cNvPr>
          <p:cNvPicPr>
            <a:picLocks noChangeAspect="1" noChangeArrowheads="1"/>
          </p:cNvPicPr>
          <p:nvPr/>
        </p:nvPicPr>
        <p:blipFill>
          <a:blip r:embed="rId4"/>
          <a:srcRect l="57820" t="37500" r="19052" b="32500"/>
          <a:stretch>
            <a:fillRect/>
          </a:stretch>
        </p:blipFill>
        <p:spPr bwMode="auto">
          <a:xfrm>
            <a:off x="8286776" y="357166"/>
            <a:ext cx="572803" cy="571504"/>
          </a:xfrm>
          <a:prstGeom prst="ellipse">
            <a:avLst/>
          </a:prstGeom>
          <a:noFill/>
          <a:ln w="9525">
            <a:noFill/>
            <a:miter lim="800000"/>
            <a:headEnd/>
            <a:tailEnd/>
          </a:ln>
          <a:effectLst/>
        </p:spPr>
      </p:pic>
      <p:pic>
        <p:nvPicPr>
          <p:cNvPr id="10" name="Picture 2"/>
          <p:cNvPicPr>
            <a:picLocks noChangeAspect="1" noChangeArrowheads="1"/>
          </p:cNvPicPr>
          <p:nvPr/>
        </p:nvPicPr>
        <p:blipFill>
          <a:blip r:embed="rId2"/>
          <a:srcRect l="47309" t="1500" r="31818" b="68500"/>
          <a:stretch>
            <a:fillRect/>
          </a:stretch>
        </p:blipFill>
        <p:spPr bwMode="auto">
          <a:xfrm>
            <a:off x="8286776" y="5143512"/>
            <a:ext cx="571504" cy="568480"/>
          </a:xfrm>
          <a:prstGeom prst="ellipse">
            <a:avLst/>
          </a:prstGeom>
          <a:noFill/>
          <a:ln w="9525">
            <a:noFill/>
            <a:miter lim="800000"/>
            <a:headEnd/>
            <a:tailEnd/>
          </a:ln>
          <a:effectLst/>
        </p:spPr>
      </p:pic>
      <p:pic>
        <p:nvPicPr>
          <p:cNvPr id="11" name="Picture 2"/>
          <p:cNvPicPr>
            <a:picLocks noChangeAspect="1" noChangeArrowheads="1"/>
          </p:cNvPicPr>
          <p:nvPr/>
        </p:nvPicPr>
        <p:blipFill>
          <a:blip r:embed="rId2"/>
          <a:srcRect l="47309" t="1500" r="31818" b="68500"/>
          <a:stretch>
            <a:fillRect/>
          </a:stretch>
        </p:blipFill>
        <p:spPr bwMode="auto">
          <a:xfrm>
            <a:off x="8286776" y="4000504"/>
            <a:ext cx="571504" cy="568480"/>
          </a:xfrm>
          <a:prstGeom prst="ellipse">
            <a:avLst/>
          </a:prstGeom>
          <a:noFill/>
          <a:ln w="9525">
            <a:noFill/>
            <a:miter lim="800000"/>
            <a:headEnd/>
            <a:tailEnd/>
          </a:ln>
          <a:effectLst/>
        </p:spPr>
      </p:pic>
      <p:pic>
        <p:nvPicPr>
          <p:cNvPr id="12" name="Picture 2"/>
          <p:cNvPicPr>
            <a:picLocks noChangeAspect="1" noChangeArrowheads="1"/>
          </p:cNvPicPr>
          <p:nvPr/>
        </p:nvPicPr>
        <p:blipFill>
          <a:blip r:embed="rId2"/>
          <a:srcRect l="47309" t="1500" r="31818" b="68500"/>
          <a:stretch>
            <a:fillRect/>
          </a:stretch>
        </p:blipFill>
        <p:spPr bwMode="auto">
          <a:xfrm>
            <a:off x="8286776" y="2857496"/>
            <a:ext cx="571504" cy="568480"/>
          </a:xfrm>
          <a:prstGeom prst="ellipse">
            <a:avLst/>
          </a:prstGeom>
          <a:noFill/>
          <a:ln w="9525">
            <a:noFill/>
            <a:miter lim="800000"/>
            <a:headEnd/>
            <a:tailEnd/>
          </a:ln>
          <a:effectLst/>
        </p:spPr>
      </p:pic>
      <p:pic>
        <p:nvPicPr>
          <p:cNvPr id="14" name="Picture 2"/>
          <p:cNvPicPr>
            <a:picLocks noChangeAspect="1" noChangeArrowheads="1"/>
          </p:cNvPicPr>
          <p:nvPr/>
        </p:nvPicPr>
        <p:blipFill>
          <a:blip r:embed="rId2"/>
          <a:srcRect l="30612" t="1500" r="51298" b="68500"/>
          <a:stretch>
            <a:fillRect/>
          </a:stretch>
        </p:blipFill>
        <p:spPr bwMode="auto">
          <a:xfrm>
            <a:off x="8286776" y="3429000"/>
            <a:ext cx="561745" cy="571503"/>
          </a:xfrm>
          <a:prstGeom prst="ellipse">
            <a:avLst/>
          </a:prstGeom>
          <a:noFill/>
          <a:ln w="9525">
            <a:noFill/>
            <a:miter lim="800000"/>
            <a:headEnd/>
            <a:tailEnd/>
          </a:ln>
          <a:effectLst/>
        </p:spPr>
      </p:pic>
      <p:pic>
        <p:nvPicPr>
          <p:cNvPr id="15" name="Picture 2"/>
          <p:cNvPicPr>
            <a:picLocks noChangeAspect="1" noChangeArrowheads="1"/>
          </p:cNvPicPr>
          <p:nvPr/>
        </p:nvPicPr>
        <p:blipFill>
          <a:blip r:embed="rId2"/>
          <a:srcRect l="30612" t="1500" r="51298" b="68500"/>
          <a:stretch>
            <a:fillRect/>
          </a:stretch>
        </p:blipFill>
        <p:spPr bwMode="auto">
          <a:xfrm>
            <a:off x="8286776" y="2285992"/>
            <a:ext cx="561745" cy="571503"/>
          </a:xfrm>
          <a:prstGeom prst="ellipse">
            <a:avLst/>
          </a:prstGeom>
          <a:noFill/>
          <a:ln w="9525">
            <a:noFill/>
            <a:miter lim="800000"/>
            <a:headEnd/>
            <a:tailEnd/>
          </a:ln>
          <a:effectLst/>
        </p:spPr>
      </p:pic>
    </p:spTree>
  </p:cSld>
  <p:clrMapOvr>
    <a:masterClrMapping/>
  </p:clrMapOvr>
  <p:transition spd="slow" advTm="21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1142976" y="214290"/>
            <a:ext cx="7143800" cy="4929222"/>
          </a:xfrm>
        </p:spPr>
        <p:style>
          <a:lnRef idx="0">
            <a:schemeClr val="accent3"/>
          </a:lnRef>
          <a:fillRef idx="3">
            <a:schemeClr val="accent3"/>
          </a:fillRef>
          <a:effectRef idx="3">
            <a:schemeClr val="accent3"/>
          </a:effectRef>
          <a:fontRef idx="minor">
            <a:schemeClr val="lt1"/>
          </a:fontRef>
        </p:style>
        <p:txBody>
          <a:bodyPr>
            <a:noAutofit/>
          </a:bodyPr>
          <a:lstStyle/>
          <a:p>
            <a:pPr algn="r"/>
            <a:r>
              <a:rPr lang="fa-IR" sz="1800" dirty="0" smtClean="0">
                <a:effectLst/>
                <a:latin typeface="Tahoma" pitchFamily="34" charset="0"/>
                <a:cs typeface="Tahoma" pitchFamily="34" charset="0"/>
              </a:rPr>
              <a:t>(نعمان و عبدالله وارد مغازه هشام شدند)</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و در آخر نامه ام از تو </a:t>
            </a:r>
            <a:r>
              <a:rPr lang="fa-IR" sz="1800" dirty="0" smtClean="0">
                <a:effectLst/>
                <a:latin typeface="Tahoma" pitchFamily="34" charset="0"/>
                <a:cs typeface="Tahoma" pitchFamily="34" charset="0"/>
              </a:rPr>
              <a:t>خواهش </a:t>
            </a:r>
            <a:r>
              <a:rPr lang="fa-IR" sz="1800" dirty="0" smtClean="0">
                <a:effectLst/>
                <a:latin typeface="Tahoma" pitchFamily="34" charset="0"/>
                <a:cs typeface="Tahoma" pitchFamily="34" charset="0"/>
              </a:rPr>
              <a:t>می کنم عکس خود و خانواده ات را بفرستی</a:t>
            </a:r>
            <a:r>
              <a:rPr lang="fa-IR" sz="1800" dirty="0" smtClean="0">
                <a:effectLst/>
                <a:latin typeface="Tahoma" pitchFamily="34" charset="0"/>
                <a:cs typeface="Tahoma" pitchFamily="34" charset="0"/>
              </a:rPr>
              <a:t>...</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سلام!عبدالله! (عفوا! عبدالله!)</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سلام! (اهلا!)</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سلام نعمان  جان! ... من داشتم برای برادرم نامه صوتی درست می کردم.</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(عبدالله به نعمان می گه)</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داره با کسی که وجود نداره حرف می زنه ها! مریض ها! اون داره برای حسام نامه صوتی درست می </a:t>
            </a:r>
            <a:r>
              <a:rPr lang="fa-IR" sz="1800" dirty="0" smtClean="0">
                <a:effectLst/>
                <a:latin typeface="Tahoma" pitchFamily="34" charset="0"/>
                <a:cs typeface="Tahoma" pitchFamily="34" charset="0"/>
              </a:rPr>
              <a:t>کنه.</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(یتکلم مع شخص غیر الموجود ها! مریض ها</a:t>
            </a:r>
            <a:r>
              <a:rPr lang="fa-IR" sz="1800" dirty="0" smtClean="0">
                <a:effectLst/>
                <a:latin typeface="Tahoma" pitchFamily="34" charset="0"/>
                <a:cs typeface="Tahoma" pitchFamily="34" charset="0"/>
              </a:rPr>
              <a:t>!...)</a:t>
            </a:r>
            <a:endParaRPr lang="fa-IR" sz="1800" dirty="0">
              <a:effectLst/>
              <a:latin typeface="Tahoma" pitchFamily="34" charset="0"/>
              <a:cs typeface="Tahoma" pitchFamily="34" charset="0"/>
            </a:endParaRPr>
          </a:p>
        </p:txBody>
      </p:sp>
      <p:pic>
        <p:nvPicPr>
          <p:cNvPr id="6" name="Picture 2"/>
          <p:cNvPicPr>
            <a:picLocks noChangeAspect="1" noChangeArrowheads="1"/>
          </p:cNvPicPr>
          <p:nvPr/>
        </p:nvPicPr>
        <p:blipFill>
          <a:blip r:embed="rId2"/>
          <a:srcRect l="57820" t="37500" r="19052" b="32500"/>
          <a:stretch>
            <a:fillRect/>
          </a:stretch>
        </p:blipFill>
        <p:spPr bwMode="auto">
          <a:xfrm>
            <a:off x="8358214" y="1142984"/>
            <a:ext cx="572803" cy="571504"/>
          </a:xfrm>
          <a:prstGeom prst="ellipse">
            <a:avLst/>
          </a:prstGeom>
          <a:noFill/>
          <a:ln w="9525">
            <a:noFill/>
            <a:miter lim="800000"/>
            <a:headEnd/>
            <a:tailEnd/>
          </a:ln>
          <a:effectLst/>
        </p:spPr>
      </p:pic>
      <p:pic>
        <p:nvPicPr>
          <p:cNvPr id="7" name="Picture 2"/>
          <p:cNvPicPr>
            <a:picLocks noChangeAspect="1" noChangeArrowheads="1"/>
          </p:cNvPicPr>
          <p:nvPr/>
        </p:nvPicPr>
        <p:blipFill>
          <a:blip r:embed="rId3"/>
          <a:srcRect l="47309" t="1500" r="31818" b="68500"/>
          <a:stretch>
            <a:fillRect/>
          </a:stretch>
        </p:blipFill>
        <p:spPr bwMode="auto">
          <a:xfrm>
            <a:off x="8286776" y="2143116"/>
            <a:ext cx="571504" cy="568480"/>
          </a:xfrm>
          <a:prstGeom prst="ellipse">
            <a:avLst/>
          </a:prstGeom>
          <a:noFill/>
          <a:ln w="9525">
            <a:noFill/>
            <a:miter lim="800000"/>
            <a:headEnd/>
            <a:tailEnd/>
          </a:ln>
          <a:effectLst/>
        </p:spPr>
      </p:pic>
      <p:pic>
        <p:nvPicPr>
          <p:cNvPr id="8" name="Picture 2"/>
          <p:cNvPicPr>
            <a:picLocks noChangeAspect="1" noChangeArrowheads="1"/>
          </p:cNvPicPr>
          <p:nvPr/>
        </p:nvPicPr>
        <p:blipFill>
          <a:blip r:embed="rId3"/>
          <a:srcRect l="30612" t="1500" r="51298" b="68500"/>
          <a:stretch>
            <a:fillRect/>
          </a:stretch>
        </p:blipFill>
        <p:spPr bwMode="auto">
          <a:xfrm>
            <a:off x="8286776" y="3786190"/>
            <a:ext cx="561745" cy="571503"/>
          </a:xfrm>
          <a:prstGeom prst="ellipse">
            <a:avLst/>
          </a:prstGeom>
          <a:noFill/>
          <a:ln w="9525">
            <a:noFill/>
            <a:miter lim="800000"/>
            <a:headEnd/>
            <a:tailEnd/>
          </a:ln>
          <a:effectLst/>
        </p:spPr>
      </p:pic>
      <p:pic>
        <p:nvPicPr>
          <p:cNvPr id="9" name="Picture 2"/>
          <p:cNvPicPr>
            <a:picLocks noChangeAspect="1" noChangeArrowheads="1"/>
          </p:cNvPicPr>
          <p:nvPr/>
        </p:nvPicPr>
        <p:blipFill>
          <a:blip r:embed="rId2"/>
          <a:srcRect l="57820" t="37500" r="19052" b="32500"/>
          <a:stretch>
            <a:fillRect/>
          </a:stretch>
        </p:blipFill>
        <p:spPr bwMode="auto">
          <a:xfrm>
            <a:off x="8286776" y="2714620"/>
            <a:ext cx="572803" cy="571504"/>
          </a:xfrm>
          <a:prstGeom prst="ellipse">
            <a:avLst/>
          </a:prstGeom>
          <a:noFill/>
          <a:ln w="9525">
            <a:noFill/>
            <a:miter lim="800000"/>
            <a:headEnd/>
            <a:tailEnd/>
          </a:ln>
          <a:effectLst/>
        </p:spPr>
      </p:pic>
    </p:spTree>
  </p:cSld>
  <p:clrMapOvr>
    <a:masterClrMapping/>
  </p:clrMapOvr>
  <p:transition spd="slow" advTm="24000">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l="47309" t="1500" r="31818" b="68500"/>
          <a:stretch>
            <a:fillRect/>
          </a:stretch>
        </p:blipFill>
        <p:spPr bwMode="auto">
          <a:xfrm>
            <a:off x="8429652" y="1857364"/>
            <a:ext cx="571504" cy="568480"/>
          </a:xfrm>
          <a:prstGeom prst="ellipse">
            <a:avLst/>
          </a:prstGeom>
          <a:noFill/>
          <a:ln w="9525">
            <a:noFill/>
            <a:miter lim="800000"/>
            <a:headEnd/>
            <a:tailEnd/>
          </a:ln>
          <a:effectLst/>
        </p:spPr>
      </p:pic>
      <p:pic>
        <p:nvPicPr>
          <p:cNvPr id="5" name="Picture 2"/>
          <p:cNvPicPr>
            <a:picLocks noChangeAspect="1" noChangeArrowheads="1"/>
          </p:cNvPicPr>
          <p:nvPr/>
        </p:nvPicPr>
        <p:blipFill>
          <a:blip r:embed="rId3"/>
          <a:srcRect l="57820" t="37500" r="19052" b="32500"/>
          <a:stretch>
            <a:fillRect/>
          </a:stretch>
        </p:blipFill>
        <p:spPr bwMode="auto">
          <a:xfrm>
            <a:off x="8429652" y="1214422"/>
            <a:ext cx="572803" cy="571504"/>
          </a:xfrm>
          <a:prstGeom prst="ellipse">
            <a:avLst/>
          </a:prstGeom>
          <a:noFill/>
          <a:ln w="9525">
            <a:noFill/>
            <a:miter lim="800000"/>
            <a:headEnd/>
            <a:tailEnd/>
          </a:ln>
          <a:effectLst/>
        </p:spPr>
      </p:pic>
      <p:pic>
        <p:nvPicPr>
          <p:cNvPr id="6" name="Picture 2"/>
          <p:cNvPicPr>
            <a:picLocks noChangeAspect="1" noChangeArrowheads="1"/>
          </p:cNvPicPr>
          <p:nvPr/>
        </p:nvPicPr>
        <p:blipFill>
          <a:blip r:embed="rId2"/>
          <a:srcRect l="30612" t="1500" r="51298" b="68500"/>
          <a:stretch>
            <a:fillRect/>
          </a:stretch>
        </p:blipFill>
        <p:spPr bwMode="auto">
          <a:xfrm>
            <a:off x="8429652" y="571480"/>
            <a:ext cx="561745" cy="571503"/>
          </a:xfrm>
          <a:prstGeom prst="ellipse">
            <a:avLst/>
          </a:prstGeom>
          <a:noFill/>
          <a:ln w="9525">
            <a:noFill/>
            <a:miter lim="800000"/>
            <a:headEnd/>
            <a:tailEnd/>
          </a:ln>
          <a:effectLst/>
        </p:spPr>
      </p:pic>
      <p:sp>
        <p:nvSpPr>
          <p:cNvPr id="7" name="Title 4"/>
          <p:cNvSpPr>
            <a:spLocks noGrp="1"/>
          </p:cNvSpPr>
          <p:nvPr>
            <p:ph type="title"/>
          </p:nvPr>
        </p:nvSpPr>
        <p:spPr>
          <a:xfrm>
            <a:off x="1000100" y="142852"/>
            <a:ext cx="7429552" cy="6572296"/>
          </a:xfrm>
        </p:spPr>
        <p:style>
          <a:lnRef idx="0">
            <a:schemeClr val="accent3"/>
          </a:lnRef>
          <a:fillRef idx="3">
            <a:schemeClr val="accent3"/>
          </a:fillRef>
          <a:effectRef idx="3">
            <a:schemeClr val="accent3"/>
          </a:effectRef>
          <a:fontRef idx="minor">
            <a:schemeClr val="lt1"/>
          </a:fontRef>
        </p:style>
        <p:txBody>
          <a:bodyPr>
            <a:noAutofit/>
          </a:bodyPr>
          <a:lstStyle/>
          <a:p>
            <a:pPr algn="r"/>
            <a:r>
              <a:rPr lang="fa-IR" sz="1800" dirty="0" smtClean="0">
                <a:effectLst/>
                <a:latin typeface="Tahoma" pitchFamily="34" charset="0"/>
                <a:cs typeface="Tahoma" pitchFamily="34" charset="0"/>
              </a:rPr>
              <a:t>(عبدالله به نعمان گفت</a:t>
            </a:r>
            <a:r>
              <a:rPr lang="fa-IR" sz="1800" dirty="0" smtClean="0">
                <a:effectLst/>
                <a:latin typeface="Tahoma" pitchFamily="34" charset="0"/>
                <a:cs typeface="Tahoma" pitchFamily="34" charset="0"/>
              </a:rPr>
              <a:t>)</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وقتی دیده تو داری توی مغازه ات حرف میزنی اومد پیش من و فکر می کرد مریض شدی!!</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t>
            </a:r>
            <a:r>
              <a:rPr lang="fa-IR" sz="1800" dirty="0" smtClean="0">
                <a:effectLst/>
                <a:latin typeface="Tahoma" pitchFamily="34" charset="0"/>
                <a:cs typeface="Tahoma" pitchFamily="34" charset="0"/>
              </a:rPr>
              <a:t>(هشام به نعمان می گه)</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نعمان </a:t>
            </a:r>
            <a:r>
              <a:rPr lang="fa-IR" sz="1800" dirty="0" smtClean="0">
                <a:effectLst/>
                <a:latin typeface="Tahoma" pitchFamily="34" charset="0"/>
                <a:cs typeface="Tahoma" pitchFamily="34" charset="0"/>
              </a:rPr>
              <a:t>جان! من </a:t>
            </a:r>
            <a:r>
              <a:rPr lang="fa-IR" sz="1800" dirty="0" smtClean="0">
                <a:effectLst/>
                <a:latin typeface="Tahoma" pitchFamily="34" charset="0"/>
                <a:cs typeface="Tahoma" pitchFamily="34" charset="0"/>
              </a:rPr>
              <a:t>داشتم نامه صوتی درست می </a:t>
            </a:r>
            <a:r>
              <a:rPr lang="fa-IR" sz="1800" dirty="0" smtClean="0">
                <a:effectLst/>
                <a:latin typeface="Tahoma" pitchFamily="34" charset="0"/>
                <a:cs typeface="Tahoma" pitchFamily="34" charset="0"/>
              </a:rPr>
              <a:t>کردم.</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نامه؟!</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بله نامه صوتی درست می کنم و </a:t>
            </a:r>
            <a:r>
              <a:rPr lang="fa-IR" sz="1800" dirty="0" smtClean="0">
                <a:effectLst/>
                <a:latin typeface="Tahoma" pitchFamily="34" charset="0"/>
                <a:cs typeface="Tahoma" pitchFamily="34" charset="0"/>
              </a:rPr>
              <a:t>کاستر </a:t>
            </a:r>
            <a:r>
              <a:rPr lang="fa-IR" sz="1800" dirty="0" smtClean="0">
                <a:effectLst/>
                <a:latin typeface="Tahoma" pitchFamily="34" charset="0"/>
                <a:cs typeface="Tahoma" pitchFamily="34" charset="0"/>
              </a:rPr>
              <a:t>اون رو </a:t>
            </a:r>
            <a:r>
              <a:rPr lang="fa-IR" sz="1800" dirty="0" smtClean="0">
                <a:effectLst/>
                <a:latin typeface="Tahoma" pitchFamily="34" charset="0"/>
                <a:cs typeface="Tahoma" pitchFamily="34" charset="0"/>
              </a:rPr>
              <a:t>برای حسام پست </a:t>
            </a:r>
            <a:r>
              <a:rPr lang="fa-IR" sz="1800" dirty="0" smtClean="0">
                <a:effectLst/>
                <a:latin typeface="Tahoma" pitchFamily="34" charset="0"/>
                <a:cs typeface="Tahoma" pitchFamily="34" charset="0"/>
              </a:rPr>
              <a:t>می کنم </a:t>
            </a:r>
            <a:r>
              <a:rPr lang="fa-IR" sz="1800" dirty="0" smtClean="0">
                <a:effectLst/>
                <a:latin typeface="Tahoma" pitchFamily="34" charset="0"/>
                <a:cs typeface="Tahoma" pitchFamily="34" charset="0"/>
              </a:rPr>
              <a:t>و بهتر </a:t>
            </a:r>
            <a:r>
              <a:rPr lang="fa-IR" sz="1800" dirty="0" smtClean="0">
                <a:effectLst/>
                <a:latin typeface="Tahoma" pitchFamily="34" charset="0"/>
                <a:cs typeface="Tahoma" pitchFamily="34" charset="0"/>
              </a:rPr>
              <a:t>از نامه کتبی</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هشام!هشام! میشه صدای منم ضبط کنی؟</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بله بله</a:t>
            </a:r>
            <a:r>
              <a:rPr lang="fa-IR" sz="1800" dirty="0" smtClean="0">
                <a:effectLst/>
                <a:latin typeface="Tahoma" pitchFamily="34" charset="0"/>
                <a:cs typeface="Tahoma" pitchFamily="34" charset="0"/>
              </a:rPr>
              <a:t>!! صدات رو ضبط می کنم  و تا </a:t>
            </a:r>
            <a:r>
              <a:rPr lang="fa-IR" sz="1800" dirty="0" smtClean="0">
                <a:effectLst/>
                <a:latin typeface="Tahoma" pitchFamily="34" charset="0"/>
                <a:cs typeface="Tahoma" pitchFamily="34" charset="0"/>
              </a:rPr>
              <a:t>سال ها </a:t>
            </a:r>
            <a:r>
              <a:rPr lang="fa-IR" sz="1800" dirty="0" smtClean="0">
                <a:effectLst/>
                <a:latin typeface="Tahoma" pitchFamily="34" charset="0"/>
                <a:cs typeface="Tahoma" pitchFamily="34" charset="0"/>
              </a:rPr>
              <a:t>ی سال می </a:t>
            </a:r>
            <a:r>
              <a:rPr lang="fa-IR" sz="1800" dirty="0" smtClean="0">
                <a:effectLst/>
                <a:latin typeface="Tahoma" pitchFamily="34" charset="0"/>
                <a:cs typeface="Tahoma" pitchFamily="34" charset="0"/>
              </a:rPr>
              <a:t>تونی </a:t>
            </a:r>
            <a:r>
              <a:rPr lang="fa-IR" sz="1800" dirty="0" smtClean="0">
                <a:effectLst/>
                <a:latin typeface="Tahoma" pitchFamily="34" charset="0"/>
                <a:cs typeface="Tahoma" pitchFamily="34" charset="0"/>
              </a:rPr>
              <a:t>به اون گوش </a:t>
            </a:r>
            <a:r>
              <a:rPr lang="fa-IR" sz="1800" dirty="0" smtClean="0">
                <a:effectLst/>
                <a:latin typeface="Tahoma" pitchFamily="34" charset="0"/>
                <a:cs typeface="Tahoma" pitchFamily="34" charset="0"/>
              </a:rPr>
              <a:t>بدی!</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هشام !می خوام برای دوستم عمار نامه صوتی درست کنم</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صبر کن بیا بفرمایید (لحظه واحده تفضل!)</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دوست عزیزم عمار! ها ها ها ها </a:t>
            </a:r>
            <a:r>
              <a:rPr lang="fa-IR" sz="1800" dirty="0" smtClean="0">
                <a:effectLst/>
                <a:latin typeface="Tahoma" pitchFamily="34" charset="0"/>
                <a:cs typeface="Tahoma" pitchFamily="34" charset="0"/>
              </a:rPr>
              <a:t>!!... اون دوست </a:t>
            </a:r>
            <a:r>
              <a:rPr lang="fa-IR" sz="1800" dirty="0" smtClean="0">
                <a:effectLst/>
                <a:latin typeface="Tahoma" pitchFamily="34" charset="0"/>
                <a:cs typeface="Tahoma" pitchFamily="34" charset="0"/>
              </a:rPr>
              <a:t>داره صدای خنده ی من رو </a:t>
            </a:r>
            <a:r>
              <a:rPr lang="fa-IR" sz="1800" dirty="0" smtClean="0">
                <a:effectLst/>
                <a:latin typeface="Tahoma" pitchFamily="34" charset="0"/>
                <a:cs typeface="Tahoma" pitchFamily="34" charset="0"/>
              </a:rPr>
              <a:t>بشنوه</a:t>
            </a:r>
            <a:r>
              <a:rPr lang="fa-IR" sz="1800" dirty="0" smtClean="0">
                <a:effectLst/>
                <a:latin typeface="Tahoma" pitchFamily="34" charset="0"/>
                <a:cs typeface="Tahoma" pitchFamily="34" charset="0"/>
              </a:rPr>
              <a:t/>
            </a:r>
            <a:br>
              <a:rPr lang="fa-IR" sz="1800" dirty="0" smtClean="0">
                <a:effectLst/>
                <a:latin typeface="Tahoma" pitchFamily="34" charset="0"/>
                <a:cs typeface="Tahoma" pitchFamily="34" charset="0"/>
              </a:rPr>
            </a:br>
            <a:r>
              <a:rPr lang="fa-IR" sz="1800" dirty="0" smtClean="0">
                <a:effectLst/>
                <a:latin typeface="Tahoma" pitchFamily="34" charset="0"/>
                <a:cs typeface="Tahoma" pitchFamily="34" charset="0"/>
              </a:rPr>
              <a:t>(صدیقی عمار</a:t>
            </a:r>
            <a:r>
              <a:rPr lang="fa-IR" sz="1800" dirty="0" smtClean="0">
                <a:effectLst/>
                <a:latin typeface="Tahoma" pitchFamily="34" charset="0"/>
                <a:cs typeface="Tahoma" pitchFamily="34" charset="0"/>
              </a:rPr>
              <a:t>! ها ها ها ها !! ... </a:t>
            </a:r>
            <a:r>
              <a:rPr lang="fa-IR" sz="1800" dirty="0" smtClean="0">
                <a:effectLst/>
                <a:latin typeface="Tahoma" pitchFamily="34" charset="0"/>
                <a:cs typeface="Tahoma" pitchFamily="34" charset="0"/>
              </a:rPr>
              <a:t>هو یحب ان یسکمی ضحکتی)</a:t>
            </a:r>
            <a:endParaRPr lang="fa-IR" sz="1800" dirty="0" smtClean="0">
              <a:effectLst/>
              <a:latin typeface="Tahoma" pitchFamily="34" charset="0"/>
              <a:cs typeface="Tahoma" pitchFamily="34" charset="0"/>
            </a:endParaRPr>
          </a:p>
        </p:txBody>
      </p:sp>
      <p:pic>
        <p:nvPicPr>
          <p:cNvPr id="8" name="Picture 2"/>
          <p:cNvPicPr>
            <a:picLocks noChangeAspect="1" noChangeArrowheads="1"/>
          </p:cNvPicPr>
          <p:nvPr/>
        </p:nvPicPr>
        <p:blipFill>
          <a:blip r:embed="rId3"/>
          <a:srcRect l="57820" t="37500" r="19052" b="32500"/>
          <a:stretch>
            <a:fillRect/>
          </a:stretch>
        </p:blipFill>
        <p:spPr bwMode="auto">
          <a:xfrm>
            <a:off x="8429652" y="5143512"/>
            <a:ext cx="572803" cy="571504"/>
          </a:xfrm>
          <a:prstGeom prst="ellipse">
            <a:avLst/>
          </a:prstGeom>
          <a:noFill/>
          <a:ln w="9525">
            <a:noFill/>
            <a:miter lim="800000"/>
            <a:headEnd/>
            <a:tailEnd/>
          </a:ln>
          <a:effectLst/>
        </p:spPr>
      </p:pic>
      <p:pic>
        <p:nvPicPr>
          <p:cNvPr id="9" name="Picture 2"/>
          <p:cNvPicPr>
            <a:picLocks noChangeAspect="1" noChangeArrowheads="1"/>
          </p:cNvPicPr>
          <p:nvPr/>
        </p:nvPicPr>
        <p:blipFill>
          <a:blip r:embed="rId3"/>
          <a:srcRect l="57820" t="37500" r="19052" b="32500"/>
          <a:stretch>
            <a:fillRect/>
          </a:stretch>
        </p:blipFill>
        <p:spPr bwMode="auto">
          <a:xfrm>
            <a:off x="8429652" y="3857628"/>
            <a:ext cx="572803" cy="571504"/>
          </a:xfrm>
          <a:prstGeom prst="ellipse">
            <a:avLst/>
          </a:prstGeom>
          <a:noFill/>
          <a:ln w="9525">
            <a:noFill/>
            <a:miter lim="800000"/>
            <a:headEnd/>
            <a:tailEnd/>
          </a:ln>
          <a:effectLst/>
        </p:spPr>
      </p:pic>
      <p:pic>
        <p:nvPicPr>
          <p:cNvPr id="10" name="Picture 2"/>
          <p:cNvPicPr>
            <a:picLocks noChangeAspect="1" noChangeArrowheads="1"/>
          </p:cNvPicPr>
          <p:nvPr/>
        </p:nvPicPr>
        <p:blipFill>
          <a:blip r:embed="rId3"/>
          <a:srcRect l="57820" t="37500" r="19052" b="32500"/>
          <a:stretch>
            <a:fillRect/>
          </a:stretch>
        </p:blipFill>
        <p:spPr bwMode="auto">
          <a:xfrm>
            <a:off x="8429652" y="2357430"/>
            <a:ext cx="572803" cy="571504"/>
          </a:xfrm>
          <a:prstGeom prst="ellipse">
            <a:avLst/>
          </a:prstGeom>
          <a:noFill/>
          <a:ln w="9525">
            <a:noFill/>
            <a:miter lim="800000"/>
            <a:headEnd/>
            <a:tailEnd/>
          </a:ln>
          <a:effectLst/>
        </p:spPr>
      </p:pic>
      <p:pic>
        <p:nvPicPr>
          <p:cNvPr id="11" name="Picture 2"/>
          <p:cNvPicPr>
            <a:picLocks noChangeAspect="1" noChangeArrowheads="1"/>
          </p:cNvPicPr>
          <p:nvPr/>
        </p:nvPicPr>
        <p:blipFill>
          <a:blip r:embed="rId2"/>
          <a:srcRect l="47309" t="1500" r="31818" b="68500"/>
          <a:stretch>
            <a:fillRect/>
          </a:stretch>
        </p:blipFill>
        <p:spPr bwMode="auto">
          <a:xfrm>
            <a:off x="8429652" y="5715016"/>
            <a:ext cx="571504" cy="568480"/>
          </a:xfrm>
          <a:prstGeom prst="ellipse">
            <a:avLst/>
          </a:prstGeom>
          <a:noFill/>
          <a:ln w="9525">
            <a:noFill/>
            <a:miter lim="800000"/>
            <a:headEnd/>
            <a:tailEnd/>
          </a:ln>
          <a:effectLst/>
        </p:spPr>
      </p:pic>
      <p:pic>
        <p:nvPicPr>
          <p:cNvPr id="12" name="Picture 2"/>
          <p:cNvPicPr>
            <a:picLocks noChangeAspect="1" noChangeArrowheads="1"/>
          </p:cNvPicPr>
          <p:nvPr/>
        </p:nvPicPr>
        <p:blipFill>
          <a:blip r:embed="rId2"/>
          <a:srcRect l="47309" t="1500" r="31818" b="68500"/>
          <a:stretch>
            <a:fillRect/>
          </a:stretch>
        </p:blipFill>
        <p:spPr bwMode="auto">
          <a:xfrm>
            <a:off x="8429652" y="4572008"/>
            <a:ext cx="571504" cy="568480"/>
          </a:xfrm>
          <a:prstGeom prst="ellipse">
            <a:avLst/>
          </a:prstGeom>
          <a:noFill/>
          <a:ln w="9525">
            <a:noFill/>
            <a:miter lim="800000"/>
            <a:headEnd/>
            <a:tailEnd/>
          </a:ln>
          <a:effectLst/>
        </p:spPr>
      </p:pic>
      <p:pic>
        <p:nvPicPr>
          <p:cNvPr id="13" name="Picture 2"/>
          <p:cNvPicPr>
            <a:picLocks noChangeAspect="1" noChangeArrowheads="1"/>
          </p:cNvPicPr>
          <p:nvPr/>
        </p:nvPicPr>
        <p:blipFill>
          <a:blip r:embed="rId2"/>
          <a:srcRect l="47309" t="1500" r="31818" b="68500"/>
          <a:stretch>
            <a:fillRect/>
          </a:stretch>
        </p:blipFill>
        <p:spPr bwMode="auto">
          <a:xfrm>
            <a:off x="8429652" y="3286124"/>
            <a:ext cx="571504" cy="568480"/>
          </a:xfrm>
          <a:prstGeom prst="ellipse">
            <a:avLst/>
          </a:prstGeom>
          <a:noFill/>
          <a:ln w="9525">
            <a:noFill/>
            <a:miter lim="800000"/>
            <a:headEnd/>
            <a:tailEnd/>
          </a:ln>
          <a:effectLst/>
        </p:spPr>
      </p:pic>
    </p:spTree>
  </p:cSld>
  <p:clrMapOvr>
    <a:masterClrMapping/>
  </p:clrMapOvr>
  <p:transition spd="slow" advTm="40000">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png"/>
          <p:cNvPicPr>
            <a:picLocks noChangeAspect="1"/>
          </p:cNvPicPr>
          <p:nvPr/>
        </p:nvPicPr>
        <p:blipFill>
          <a:blip r:embed="rId2"/>
          <a:stretch>
            <a:fillRect/>
          </a:stretch>
        </p:blipFill>
        <p:spPr>
          <a:xfrm>
            <a:off x="-142908" y="-253388"/>
            <a:ext cx="9429784" cy="7325726"/>
          </a:xfrm>
          <a:prstGeom prst="rect">
            <a:avLst/>
          </a:prstGeom>
        </p:spPr>
      </p:pic>
    </p:spTree>
  </p:cSld>
  <p:clrMapOvr>
    <a:masterClrMapping/>
  </p:clrMapOvr>
  <p:transition spd="slow" advTm="3000">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 5"/>
          <p:cNvSpPr/>
          <p:nvPr/>
        </p:nvSpPr>
        <p:spPr>
          <a:xfrm>
            <a:off x="1000100" y="0"/>
            <a:ext cx="8143900" cy="6858000"/>
          </a:xfrm>
          <a:prstGeom prst="irregularSeal1">
            <a:avLst/>
          </a:prstGeom>
        </p:spPr>
        <p:style>
          <a:lnRef idx="1">
            <a:schemeClr val="accent3"/>
          </a:lnRef>
          <a:fillRef idx="3">
            <a:schemeClr val="accent3"/>
          </a:fillRef>
          <a:effectRef idx="2">
            <a:schemeClr val="accent3"/>
          </a:effectRef>
          <a:fontRef idx="minor">
            <a:schemeClr val="lt1"/>
          </a:fontRef>
        </p:style>
        <p:txBody>
          <a:bodyPr rtlCol="1" anchor="ctr">
            <a:prstTxWarp prst="textFadeLeft">
              <a:avLst/>
            </a:prstTxWarp>
          </a:bodyPr>
          <a:lstStyle/>
          <a:p>
            <a:pPr algn="ctr"/>
            <a:r>
              <a:rPr lang="fa-IR" dirty="0" smtClean="0">
                <a:ln>
                  <a:solidFill>
                    <a:srgbClr val="FFFF00"/>
                  </a:solidFill>
                </a:ln>
                <a:solidFill>
                  <a:schemeClr val="bg1"/>
                </a:solidFill>
                <a:effectLst>
                  <a:glow rad="101600">
                    <a:srgbClr val="FF0000">
                      <a:alpha val="60000"/>
                    </a:srgbClr>
                  </a:glow>
                  <a:outerShdw blurRad="60007" dist="200025" dir="15000000" sy="30000" kx="-1800000" algn="bl" rotWithShape="0">
                    <a:prstClr val="black">
                      <a:alpha val="32000"/>
                    </a:prstClr>
                  </a:outerShdw>
                </a:effectLst>
              </a:rPr>
              <a:t>ممنون از نگاه گرمتون</a:t>
            </a:r>
            <a:endParaRPr lang="fa-IR" dirty="0">
              <a:ln>
                <a:solidFill>
                  <a:srgbClr val="FFFF00"/>
                </a:solidFill>
              </a:ln>
              <a:solidFill>
                <a:schemeClr val="bg1"/>
              </a:solidFill>
              <a:effectLst>
                <a:glow rad="101600">
                  <a:srgbClr val="FF0000">
                    <a:alpha val="60000"/>
                  </a:srgbClr>
                </a:glow>
                <a:outerShdw blurRad="60007" dist="200025" dir="15000000" sy="30000" kx="-1800000" algn="bl" rotWithShape="0">
                  <a:prstClr val="black">
                    <a:alpha val="32000"/>
                  </a:prstClr>
                </a:outerShdw>
              </a:effectLst>
            </a:endParaRPr>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2">
      <a:dk1>
        <a:sysClr val="windowText" lastClr="000000"/>
      </a:dk1>
      <a:lt1>
        <a:sysClr val="window" lastClr="FFFFFF"/>
      </a:lt1>
      <a:dk2>
        <a:srgbClr val="E4F4DF"/>
      </a:dk2>
      <a:lt2>
        <a:srgbClr val="CAE9C0"/>
      </a:lt2>
      <a:accent1>
        <a:srgbClr val="B0DFA0"/>
      </a:accent1>
      <a:accent2>
        <a:srgbClr val="54A838"/>
      </a:accent2>
      <a:accent3>
        <a:srgbClr val="387025"/>
      </a:accent3>
      <a:accent4>
        <a:srgbClr val="7CCA62"/>
      </a:accent4>
      <a:accent5>
        <a:srgbClr val="C9FAED"/>
      </a:accent5>
      <a:accent6>
        <a:srgbClr val="94F6DB"/>
      </a:accent6>
      <a:hlink>
        <a:srgbClr val="5FF2CA"/>
      </a:hlink>
      <a:folHlink>
        <a:srgbClr val="10CF9B"/>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82</Words>
  <Application>Microsoft Office PowerPoint</Application>
  <PresentationFormat>On-screen Show (4:3)</PresentationFormat>
  <Paragraphs>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Slide 1</vt:lpstr>
      <vt:lpstr>Slide 2</vt:lpstr>
      <vt:lpstr>Slide 3</vt:lpstr>
      <vt:lpstr>Slide 4</vt:lpstr>
      <vt:lpstr>برادر عزیزم حسام! امیدوارم حال تو و خانواده ات خوب باشد ...  (نعمان هشام رو دید که داره با خودش حرف می زنه با تعجب به پیش عبدالله رفت)  عبدالله! عبدالله!  بله! (نعم!)  هشام داره با کسی که وجود نداره حرف می زنه فکر کنم مریض شده. (هشام یتکلم شخص غیر الموجود اعتقدنه مریض)  عجیب!  هوم مریض!  بیا بریم ! (تعال معی)  تو با من بیا! (تعال انت معی)</vt:lpstr>
      <vt:lpstr>(نعمان و عبدالله وارد مغازه هشام شدند)  و در آخر نامه ام از تو خواهش می کنم عکس خود و خانواده ات را بفرستی... سلام!عبدالله! (عفوا! عبدالله!)  سلام! (اهلا!)  سلام نعمان  جان! ... من داشتم برای برادرم نامه صوتی درست می کردم.  (عبدالله به نعمان می گه)  داره با کسی که وجود نداره حرف می زنه ها! مریض ها! اون داره برای حسام نامه صوتی درست می کنه. (یتکلم مع شخص غیر الموجود ها! مریض ها!...)</vt:lpstr>
      <vt:lpstr>(عبدالله به نعمان گفت) وقتی دیده تو داری توی مغازه ات حرف میزنی اومد پیش من و فکر می کرد مریض شدی!!  (هشام به نعمان می گه) نعمان جان! من داشتم نامه صوتی درست می کردم.  نامه؟!  بله نامه صوتی درست می کنم و کاستر اون رو برای حسام پست می کنم و بهتر از نامه کتبی  هشام!هشام! میشه صدای منم ضبط کنی؟  بله بله!! صدات رو ضبط می کنم  و تا سال ها ی سال می تونی به اون گوش بدی!  هشام !می خوام برای دوستم عمار نامه صوتی درست کنم  صبر کن بیا بفرمایید (لحظه واحده تفضل!)  دوست عزیزم عمار! ها ها ها ها !!... اون دوست داره صدای خنده ی من رو بشنوه (صدیقی عمار! ها ها ها ها !! ... هو یحب ان یسکمی ضحکتی)</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atieh</dc:creator>
  <cp:lastModifiedBy>atieh</cp:lastModifiedBy>
  <cp:revision>17</cp:revision>
  <dcterms:created xsi:type="dcterms:W3CDTF">2005-12-31T20:32:48Z</dcterms:created>
  <dcterms:modified xsi:type="dcterms:W3CDTF">2005-12-31T22:54:46Z</dcterms:modified>
</cp:coreProperties>
</file>