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97BCA-27D9-4FFF-AF3A-08A193936C66}"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40BD6-5587-4AC6-9DFA-E7105E4E14AA}" type="slidenum">
              <a:rPr lang="en-US" smtClean="0"/>
              <a:t>‹#›</a:t>
            </a:fld>
            <a:endParaRPr lang="en-US"/>
          </a:p>
        </p:txBody>
      </p:sp>
    </p:spTree>
    <p:extLst>
      <p:ext uri="{BB962C8B-B14F-4D97-AF65-F5344CB8AC3E}">
        <p14:creationId xmlns:p14="http://schemas.microsoft.com/office/powerpoint/2010/main" val="51172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640BD6-5587-4AC6-9DFA-E7105E4E14AA}" type="slidenum">
              <a:rPr lang="en-US" smtClean="0"/>
              <a:t>2</a:t>
            </a:fld>
            <a:endParaRPr lang="en-US"/>
          </a:p>
        </p:txBody>
      </p:sp>
    </p:spTree>
    <p:extLst>
      <p:ext uri="{BB962C8B-B14F-4D97-AF65-F5344CB8AC3E}">
        <p14:creationId xmlns:p14="http://schemas.microsoft.com/office/powerpoint/2010/main" val="142335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D26884E-ED84-4126-86BE-E4FEAE087C9D}" type="datetimeFigureOut">
              <a:rPr lang="en-US" smtClean="0"/>
              <a:t>9/29/2016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42915D-2462-4FD2-8061-26F5E1D961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26884E-ED84-4126-86BE-E4FEAE087C9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26884E-ED84-4126-86BE-E4FEAE087C9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26884E-ED84-4126-86BE-E4FEAE087C9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26884E-ED84-4126-86BE-E4FEAE087C9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42915D-2462-4FD2-8061-26F5E1D961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26884E-ED84-4126-86BE-E4FEAE087C9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26884E-ED84-4126-86BE-E4FEAE087C9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26884E-ED84-4126-86BE-E4FEAE087C9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6884E-ED84-4126-86BE-E4FEAE087C9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26884E-ED84-4126-86BE-E4FEAE087C9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26884E-ED84-4126-86BE-E4FEAE087C9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2915D-2462-4FD2-8061-26F5E1D961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26884E-ED84-4126-86BE-E4FEAE087C9D}" type="datetimeFigureOut">
              <a:rPr lang="en-US" smtClean="0"/>
              <a:t>9/29/2016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42915D-2462-4FD2-8061-26F5E1D961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8600"/>
            <a:ext cx="8487763" cy="6745270"/>
          </a:xfrm>
          <a:prstGeom prst="rect">
            <a:avLst/>
          </a:prstGeom>
        </p:spPr>
      </p:pic>
    </p:spTree>
    <p:extLst>
      <p:ext uri="{BB962C8B-B14F-4D97-AF65-F5344CB8AC3E}">
        <p14:creationId xmlns:p14="http://schemas.microsoft.com/office/powerpoint/2010/main" val="158738229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pPr algn="r" rtl="1"/>
            <a:r>
              <a:rPr lang="fa-IR" sz="4400" i="1" dirty="0" smtClean="0">
                <a:solidFill>
                  <a:schemeClr val="tx1"/>
                </a:solidFill>
              </a:rPr>
              <a:t>معرفی</a:t>
            </a:r>
            <a:r>
              <a:rPr lang="fa-IR" dirty="0">
                <a:solidFill>
                  <a:schemeClr val="tx1"/>
                </a:solidFill>
              </a:rPr>
              <a:t>:</a:t>
            </a:r>
            <a:endParaRPr lang="en-US" dirty="0">
              <a:solidFill>
                <a:srgbClr val="FF0000"/>
              </a:solidFill>
            </a:endParaRPr>
          </a:p>
        </p:txBody>
      </p:sp>
      <p:sp>
        <p:nvSpPr>
          <p:cNvPr id="3" name="Subtitle 2"/>
          <p:cNvSpPr>
            <a:spLocks noGrp="1"/>
          </p:cNvSpPr>
          <p:nvPr>
            <p:ph type="subTitle" idx="1"/>
          </p:nvPr>
        </p:nvSpPr>
        <p:spPr>
          <a:xfrm>
            <a:off x="304800" y="1828800"/>
            <a:ext cx="8229600" cy="3733800"/>
          </a:xfrm>
        </p:spPr>
        <p:txBody>
          <a:bodyPr>
            <a:normAutofit fontScale="92500"/>
          </a:bodyPr>
          <a:lstStyle/>
          <a:p>
            <a:pPr algn="r" rtl="1">
              <a:lnSpc>
                <a:spcPct val="150000"/>
              </a:lnSpc>
            </a:pPr>
            <a:r>
              <a:rPr lang="fa-IR" dirty="0" smtClean="0">
                <a:solidFill>
                  <a:schemeClr val="tx1"/>
                </a:solidFill>
              </a:rPr>
              <a:t>روزی روزگاری شهری بود که آدم های خوبی داشت.مغازه ها و خونه های شهر خیلی به هم نزدیک بودند.ریش سفید محله کسی بود به اسم عبدالله.هشام هم یکی از آدم های مهربون اون محله بود که یه مغازه ی الکتریکی داشت.برادر هشام و خونوادش تو یه شهر دیگه زندگی می کردند.اسم برادر هشام،حسام بود.یک موجود عجیب و غریبی هم چند وقت بود که به اون ها اضافه شده بود به اسم نعما</a:t>
            </a:r>
            <a:r>
              <a:rPr lang="fa-IR" dirty="0" smtClean="0">
                <a:solidFill>
                  <a:schemeClr val="tx1"/>
                </a:solidFill>
                <a:latin typeface="Adobe Arabic" pitchFamily="18" charset="-78"/>
              </a:rPr>
              <a:t>ن که شکم خیلی گنده ای هم داشت. </a:t>
            </a:r>
            <a:endParaRPr lang="en-US" dirty="0">
              <a:solidFill>
                <a:schemeClr val="tx1"/>
              </a:solidFill>
            </a:endParaRPr>
          </a:p>
        </p:txBody>
      </p:sp>
    </p:spTree>
    <p:extLst>
      <p:ext uri="{BB962C8B-B14F-4D97-AF65-F5344CB8AC3E}">
        <p14:creationId xmlns:p14="http://schemas.microsoft.com/office/powerpoint/2010/main" val="19936995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grpId="0" nodeType="clickEffect">
                                  <p:stCondLst>
                                    <p:cond delay="0"/>
                                  </p:stCondLst>
                                  <p:childTnLst>
                                    <p:animEffect transition="out" filter="circle(out)">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0319"/>
            <a:ext cx="8686800" cy="838200"/>
          </a:xfrm>
        </p:spPr>
        <p:txBody>
          <a:bodyPr/>
          <a:lstStyle/>
          <a:p>
            <a:pPr algn="r" rtl="1"/>
            <a:r>
              <a:rPr lang="fa-IR" i="1" dirty="0" smtClean="0">
                <a:solidFill>
                  <a:schemeClr val="tx1"/>
                </a:solidFill>
              </a:rPr>
              <a:t>شخصیت های داستان</a:t>
            </a:r>
            <a:endParaRPr lang="en-US" i="1"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142438">
            <a:off x="6314258" y="1531412"/>
            <a:ext cx="2168920" cy="216892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9797" r="52392" b="72137"/>
          <a:stretch/>
        </p:blipFill>
        <p:spPr>
          <a:xfrm rot="20263375">
            <a:off x="702566" y="1551090"/>
            <a:ext cx="2169119" cy="2123611"/>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7142" t="43275" r="32866" b="35087"/>
          <a:stretch/>
        </p:blipFill>
        <p:spPr>
          <a:xfrm>
            <a:off x="1142999" y="4384132"/>
            <a:ext cx="7099110" cy="2169067"/>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rot="1156793">
            <a:off x="6438844" y="3004761"/>
            <a:ext cx="1295400" cy="646331"/>
          </a:xfrm>
          <a:prstGeom prst="rect">
            <a:avLst/>
          </a:prstGeom>
          <a:noFill/>
        </p:spPr>
        <p:txBody>
          <a:bodyPr wrap="square" rtlCol="0">
            <a:spAutoFit/>
          </a:bodyPr>
          <a:lstStyle/>
          <a:p>
            <a:pPr algn="r" rtl="1"/>
            <a:r>
              <a:rPr lang="fa-IR" sz="3600" dirty="0" smtClean="0">
                <a:solidFill>
                  <a:schemeClr val="bg1"/>
                </a:solidFill>
              </a:rPr>
              <a:t>نعمان</a:t>
            </a:r>
            <a:endParaRPr lang="en-US" sz="3600" dirty="0">
              <a:solidFill>
                <a:schemeClr val="bg1"/>
              </a:solidFill>
            </a:endParaRPr>
          </a:p>
        </p:txBody>
      </p:sp>
      <p:sp>
        <p:nvSpPr>
          <p:cNvPr id="8" name="TextBox 7"/>
          <p:cNvSpPr txBox="1"/>
          <p:nvPr/>
        </p:nvSpPr>
        <p:spPr>
          <a:xfrm rot="20222082">
            <a:off x="1520975" y="2908256"/>
            <a:ext cx="1447800" cy="646331"/>
          </a:xfrm>
          <a:prstGeom prst="rect">
            <a:avLst/>
          </a:prstGeom>
          <a:noFill/>
        </p:spPr>
        <p:txBody>
          <a:bodyPr wrap="square" rtlCol="0">
            <a:spAutoFit/>
          </a:bodyPr>
          <a:lstStyle/>
          <a:p>
            <a:pPr algn="r" rtl="1"/>
            <a:r>
              <a:rPr lang="fa-IR" sz="3600" dirty="0" smtClean="0">
                <a:solidFill>
                  <a:schemeClr val="bg1"/>
                </a:solidFill>
              </a:rPr>
              <a:t>عبدالله</a:t>
            </a:r>
            <a:endParaRPr lang="en-US" sz="3600" dirty="0">
              <a:solidFill>
                <a:schemeClr val="bg1"/>
              </a:solidFill>
            </a:endParaRPr>
          </a:p>
        </p:txBody>
      </p:sp>
      <p:sp>
        <p:nvSpPr>
          <p:cNvPr id="9" name="TextBox 8"/>
          <p:cNvSpPr txBox="1"/>
          <p:nvPr/>
        </p:nvSpPr>
        <p:spPr>
          <a:xfrm>
            <a:off x="3212585" y="5906868"/>
            <a:ext cx="2939465" cy="646331"/>
          </a:xfrm>
          <a:prstGeom prst="rect">
            <a:avLst/>
          </a:prstGeom>
          <a:noFill/>
        </p:spPr>
        <p:txBody>
          <a:bodyPr wrap="square" rtlCol="0">
            <a:spAutoFit/>
          </a:bodyPr>
          <a:lstStyle/>
          <a:p>
            <a:pPr algn="r" rtl="1"/>
            <a:r>
              <a:rPr lang="fa-IR" sz="3600" dirty="0" smtClean="0">
                <a:solidFill>
                  <a:schemeClr val="bg1"/>
                </a:solidFill>
              </a:rPr>
              <a:t>حسام_هشام</a:t>
            </a:r>
            <a:endParaRPr lang="en-US" sz="3600" dirty="0">
              <a:solidFill>
                <a:schemeClr val="bg1"/>
              </a:solidFill>
            </a:endParaRPr>
          </a:p>
        </p:txBody>
      </p:sp>
    </p:spTree>
    <p:extLst>
      <p:ext uri="{BB962C8B-B14F-4D97-AF65-F5344CB8AC3E}">
        <p14:creationId xmlns:p14="http://schemas.microsoft.com/office/powerpoint/2010/main" val="42852774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i="1"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شخص غیر الموجود</a:t>
            </a:r>
            <a:endParaRPr lang="en-US" i="1"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fa-IR" sz="2000" dirty="0" smtClean="0">
                <a:solidFill>
                  <a:schemeClr val="tx1"/>
                </a:solidFill>
              </a:rPr>
              <a:t>روزی از روز های خدا نعمان داشت از جلوی مغازه ی هشام می گذشت که دید هشام تتکلم مع شخص غیر الموجود.سریع پیش عبدالله دوید و نفس نفس  زنان گفت</a:t>
            </a:r>
            <a:r>
              <a:rPr lang="fa-IR" sz="2000" dirty="0">
                <a:solidFill>
                  <a:schemeClr val="tx1"/>
                </a:solidFill>
                <a:sym typeface="Wingdings" pitchFamily="2" charset="2"/>
              </a:rPr>
              <a:t> </a:t>
            </a:r>
            <a:r>
              <a:rPr lang="fa-IR" sz="2000" dirty="0" smtClean="0">
                <a:solidFill>
                  <a:schemeClr val="tx1"/>
                </a:solidFill>
                <a:sym typeface="Wingdings" pitchFamily="2" charset="2"/>
              </a:rPr>
              <a:t>:((</a:t>
            </a:r>
            <a:r>
              <a:rPr lang="fa-IR" sz="2000" dirty="0" smtClean="0">
                <a:solidFill>
                  <a:schemeClr val="tx1"/>
                </a:solidFill>
              </a:rPr>
              <a:t>عبدالله ،عبدالله )) _((نعم))_((هشام تتکلم مع شخص غیر الموجوداعتقد انه مریض)  )_( (عجیب!!!!!!!))  _((همممم مریض))_((دنبالم بیا))_((نه تو دنبال من بیا))هشام</a:t>
            </a:r>
            <a:r>
              <a:rPr lang="fa-IR" sz="2000" dirty="0" smtClean="0">
                <a:solidFill>
                  <a:schemeClr val="tx1"/>
                </a:solidFill>
                <a:sym typeface="Wingdings" pitchFamily="2" charset="2"/>
              </a:rPr>
              <a:t>:((برادر عزیزم در اخر نامه از تو می خواهم که عکسی از خودت و خانواده ات برایم ...اوه ببخشید عبدالله))نعمان((اهلا))</a:t>
            </a:r>
          </a:p>
          <a:p>
            <a:pPr algn="r" rtl="1">
              <a:lnSpc>
                <a:spcPct val="150000"/>
              </a:lnSpc>
            </a:pPr>
            <a:r>
              <a:rPr lang="fa-IR" sz="2000" dirty="0" smtClean="0">
                <a:sym typeface="Wingdings" pitchFamily="2" charset="2"/>
              </a:rPr>
              <a:t>هشام((اهلا یا نعمان داشتم صدام روضبط میکردم.))عبددالله((شخص غیر الموجود ها!مریض ها! ندیدی داره با ضبط صوت صداش رو ضبط میکنه ؟ببین ببین !دیدی به این میگن ضبط صوت اومده به من میگه هشام زده به سرش و داره با یکی حرف میزنه که وجود نداره!)) هشام((هه هه هه !نه نعمان جان داشتم یه نامه برای برادرم ضبط میکردم تا اون رو بشنوه و خوشحال بشه بیشتر از مکتوب رسالة.))نعمان((رسالة؟؟؟؟؟؟؟))_((نعم))_((هشام هشام میشه منم یه نامه برای دوستم ضبط کنم ؟))_((بله که میشه !))_((میخوام یه نامه به دوستم عمار بنویسم.))_((لحظتی!بیا بگو)) _((صدیقی عمار!ها ها ها ها اون دوست داره صدای خنده ی من رو بشنوه .............))</a:t>
            </a:r>
            <a:endParaRPr lang="en-US" sz="2000" dirty="0">
              <a:solidFill>
                <a:schemeClr val="tx1"/>
              </a:solidFill>
            </a:endParaRPr>
          </a:p>
        </p:txBody>
      </p:sp>
    </p:spTree>
    <p:extLst>
      <p:ext uri="{BB962C8B-B14F-4D97-AF65-F5344CB8AC3E}">
        <p14:creationId xmlns:p14="http://schemas.microsoft.com/office/powerpoint/2010/main" val="31624681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2541"/>
          <a:stretch/>
        </p:blipFill>
        <p:spPr>
          <a:xfrm>
            <a:off x="5943600" y="228600"/>
            <a:ext cx="3200400" cy="6831886"/>
          </a:xfrm>
          <a:prstGeom prst="rect">
            <a:avLst/>
          </a:prstGeom>
        </p:spPr>
      </p:pic>
      <p:sp>
        <p:nvSpPr>
          <p:cNvPr id="7" name="TextBox 6"/>
          <p:cNvSpPr txBox="1"/>
          <p:nvPr/>
        </p:nvSpPr>
        <p:spPr>
          <a:xfrm>
            <a:off x="685800" y="228600"/>
            <a:ext cx="3505200" cy="6463308"/>
          </a:xfrm>
          <a:prstGeom prst="rect">
            <a:avLst/>
          </a:prstGeom>
          <a:noFill/>
        </p:spPr>
        <p:txBody>
          <a:bodyPr wrap="square" rtlCol="0">
            <a:spAutoFit/>
          </a:bodyPr>
          <a:lstStyle/>
          <a:p>
            <a:pPr algn="r" rtl="1"/>
            <a:r>
              <a:rPr lang="fa-IR" sz="13800" dirty="0" smtClean="0">
                <a:cs typeface="Badkonak" pitchFamily="2" charset="-78"/>
              </a:rPr>
              <a:t>خدا نگهدار</a:t>
            </a:r>
            <a:endParaRPr lang="en-US" sz="13800" dirty="0">
              <a:cs typeface="Badkonak" pitchFamily="2" charset="-78"/>
            </a:endParaRPr>
          </a:p>
        </p:txBody>
      </p:sp>
    </p:spTree>
    <p:extLst>
      <p:ext uri="{BB962C8B-B14F-4D97-AF65-F5344CB8AC3E}">
        <p14:creationId xmlns:p14="http://schemas.microsoft.com/office/powerpoint/2010/main" val="1156826651"/>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230</TotalTime>
  <Words>317</Words>
  <Application>Microsoft Office PowerPoint</Application>
  <PresentationFormat>On-screen Show (4:3)</PresentationFormat>
  <Paragraphs>11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PowerPoint Presentation</vt:lpstr>
      <vt:lpstr>معرفی:</vt:lpstr>
      <vt:lpstr>شخصیت های داستان</vt:lpstr>
      <vt:lpstr>شخص غیر الموجود</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شخص غیر الموجود</dc:title>
  <dc:creator>hamid reza</dc:creator>
  <cp:lastModifiedBy>hamid reza</cp:lastModifiedBy>
  <cp:revision>13</cp:revision>
  <dcterms:created xsi:type="dcterms:W3CDTF">2016-09-29T06:38:01Z</dcterms:created>
  <dcterms:modified xsi:type="dcterms:W3CDTF">2016-09-29T11:40:34Z</dcterms:modified>
</cp:coreProperties>
</file>