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84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09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470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107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597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9855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834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573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359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471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224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892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78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821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2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379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FFDED-4EFA-4E8A-8A0D-553C9C282844}" type="datetimeFigureOut">
              <a:rPr lang="fa-IR" smtClean="0"/>
              <a:t>01/03/1438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2B21FC-A81C-4215-9CBA-6640C17177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445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Morvarid" panose="00000400000000000000" pitchFamily="2" charset="-78"/>
              </a:rPr>
              <a:t>عکس های مربوط به جملات کتاب </a:t>
            </a:r>
            <a:endParaRPr lang="fa-IR" dirty="0">
              <a:cs typeface="B Morvarid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Fantezy" panose="00000400000000000000" pitchFamily="2" charset="-78"/>
              </a:rPr>
              <a:t>فرگل منصوری </a:t>
            </a:r>
            <a:endParaRPr lang="fa-IR" sz="2800" dirty="0">
              <a:cs typeface="B Fantezy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424430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amran Outline" panose="00000400000000000000" pitchFamily="2" charset="-78"/>
              </a:rPr>
              <a:t>تحیاتی و سلامی لک  </a:t>
            </a:r>
            <a:br>
              <a:rPr lang="fa-IR" dirty="0" smtClean="0">
                <a:cs typeface="B Kamran Outline" panose="00000400000000000000" pitchFamily="2" charset="-78"/>
              </a:rPr>
            </a:br>
            <a:r>
              <a:rPr lang="fa-IR" dirty="0" smtClean="0">
                <a:cs typeface="B Kamran Outline" panose="00000400000000000000" pitchFamily="2" charset="-78"/>
              </a:rPr>
              <a:t> </a:t>
            </a:r>
            <a:endParaRPr lang="fa-IR" dirty="0">
              <a:cs typeface="B Kamran Outline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11" y="1811978"/>
            <a:ext cx="7965795" cy="4351338"/>
          </a:xfrm>
        </p:spPr>
      </p:pic>
    </p:spTree>
    <p:extLst>
      <p:ext uri="{BB962C8B-B14F-4D97-AF65-F5344CB8AC3E}">
        <p14:creationId xmlns:p14="http://schemas.microsoft.com/office/powerpoint/2010/main" val="371466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23832"/>
            <a:ext cx="3932237" cy="696037"/>
          </a:xfrm>
        </p:spPr>
        <p:txBody>
          <a:bodyPr>
            <a:noAutofit/>
          </a:bodyPr>
          <a:lstStyle/>
          <a:p>
            <a:pPr algn="r"/>
            <a:r>
              <a:rPr lang="fa-IR" sz="2800" dirty="0" smtClean="0">
                <a:cs typeface="B Kamran Outline" panose="00000400000000000000" pitchFamily="2" charset="-78"/>
              </a:rPr>
              <a:t>اعتقد انه مریض</a:t>
            </a:r>
            <a:br>
              <a:rPr lang="fa-IR" sz="2800" dirty="0" smtClean="0">
                <a:cs typeface="B Kamran Outline" panose="00000400000000000000" pitchFamily="2" charset="-78"/>
              </a:rPr>
            </a:br>
            <a:r>
              <a:rPr lang="fa-IR" sz="2800" dirty="0" smtClean="0">
                <a:cs typeface="B Kamran Outline" panose="00000400000000000000" pitchFamily="2" charset="-78"/>
              </a:rPr>
              <a:t> </a:t>
            </a:r>
            <a:endParaRPr lang="fa-IR" sz="2800" dirty="0">
              <a:cs typeface="B Kamran Outline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28" y="354843"/>
            <a:ext cx="5152346" cy="6237026"/>
          </a:xfrm>
        </p:spPr>
      </p:pic>
    </p:spTree>
    <p:extLst>
      <p:ext uri="{BB962C8B-B14F-4D97-AF65-F5344CB8AC3E}">
        <p14:creationId xmlns:p14="http://schemas.microsoft.com/office/powerpoint/2010/main" val="3406096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158" y="365125"/>
            <a:ext cx="2564642" cy="1325563"/>
          </a:xfrm>
        </p:spPr>
        <p:txBody>
          <a:bodyPr/>
          <a:lstStyle/>
          <a:p>
            <a:pPr algn="r"/>
            <a:r>
              <a:rPr lang="fa-IR" dirty="0" smtClean="0">
                <a:cs typeface="B Kamran Outline" panose="00000400000000000000" pitchFamily="2" charset="-78"/>
              </a:rPr>
              <a:t>عفوا</a:t>
            </a:r>
            <a:br>
              <a:rPr lang="fa-IR" dirty="0" smtClean="0">
                <a:cs typeface="B Kamran Outline" panose="00000400000000000000" pitchFamily="2" charset="-78"/>
              </a:rPr>
            </a:br>
            <a:r>
              <a:rPr lang="fa-IR" dirty="0" smtClean="0">
                <a:cs typeface="B Kamran Outline" panose="00000400000000000000" pitchFamily="2" charset="-78"/>
              </a:rPr>
              <a:t>ببخشید </a:t>
            </a:r>
            <a:endParaRPr lang="fa-IR" dirty="0">
              <a:cs typeface="B Kamran Outline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13" y="1897039"/>
            <a:ext cx="6332562" cy="40148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91198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Kamran Outline" panose="00000400000000000000" pitchFamily="2" charset="-78"/>
              </a:rPr>
              <a:t>ارید </a:t>
            </a:r>
            <a:r>
              <a:rPr lang="fa-IR" sz="2800" dirty="0" smtClean="0">
                <a:cs typeface="B Kamran Outline" panose="00000400000000000000" pitchFamily="2" charset="-78"/>
              </a:rPr>
              <a:t>ان ارسل هدیه </a:t>
            </a:r>
            <a:r>
              <a:rPr lang="fa-IR" sz="2800" dirty="0" smtClean="0">
                <a:cs typeface="B Kamran Outline" panose="00000400000000000000" pitchFamily="2" charset="-78"/>
              </a:rPr>
              <a:t>الی </a:t>
            </a:r>
            <a:r>
              <a:rPr lang="fa-IR" sz="2800" dirty="0" smtClean="0">
                <a:cs typeface="B Kamran Outline" panose="00000400000000000000" pitchFamily="2" charset="-78"/>
              </a:rPr>
              <a:t>صدیقتی </a:t>
            </a:r>
            <a:r>
              <a:rPr lang="fa-IR" sz="2800" dirty="0" smtClean="0">
                <a:cs typeface="B Kamran Outline" panose="00000400000000000000" pitchFamily="2" charset="-78"/>
              </a:rPr>
              <a:t>کیمیا</a:t>
            </a:r>
            <a:br>
              <a:rPr lang="fa-IR" sz="2800" dirty="0" smtClean="0">
                <a:cs typeface="B Kamran Outline" panose="00000400000000000000" pitchFamily="2" charset="-78"/>
              </a:rPr>
            </a:br>
            <a:r>
              <a:rPr lang="fa-IR" sz="2800" dirty="0" smtClean="0">
                <a:cs typeface="B Kamran Outline" panose="00000400000000000000" pitchFamily="2" charset="-78"/>
              </a:rPr>
              <a:t>  </a:t>
            </a:r>
            <a:endParaRPr lang="fa-IR" sz="2800" dirty="0">
              <a:cs typeface="B Kamran Outline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964" y="1904999"/>
            <a:ext cx="6660107" cy="4181901"/>
          </a:xfrm>
        </p:spPr>
      </p:pic>
    </p:spTree>
    <p:extLst>
      <p:ext uri="{BB962C8B-B14F-4D97-AF65-F5344CB8AC3E}">
        <p14:creationId xmlns:p14="http://schemas.microsoft.com/office/powerpoint/2010/main" val="412236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23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 Fantezy</vt:lpstr>
      <vt:lpstr>B Kamran Outline</vt:lpstr>
      <vt:lpstr>B Morvarid</vt:lpstr>
      <vt:lpstr>Century Gothic</vt:lpstr>
      <vt:lpstr>Tahoma</vt:lpstr>
      <vt:lpstr>Wingdings 3</vt:lpstr>
      <vt:lpstr>Wisp</vt:lpstr>
      <vt:lpstr>عکس های مربوط به جملات کتاب </vt:lpstr>
      <vt:lpstr>تحیاتی و سلامی لک    </vt:lpstr>
      <vt:lpstr>اعتقد انه مریض  </vt:lpstr>
      <vt:lpstr>عفوا ببخشید </vt:lpstr>
      <vt:lpstr>ارید ان ارسل هدیه الی صدیقتی کیمیا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داستانی با جملات کتاب</dc:title>
  <dc:creator>user</dc:creator>
  <cp:lastModifiedBy>S.Mikhchehgar</cp:lastModifiedBy>
  <cp:revision>9</cp:revision>
  <dcterms:created xsi:type="dcterms:W3CDTF">2016-10-04T15:30:59Z</dcterms:created>
  <dcterms:modified xsi:type="dcterms:W3CDTF">2016-11-30T17:21:31Z</dcterms:modified>
</cp:coreProperties>
</file>