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99FF66"/>
    <a:srgbClr val="66FF99"/>
    <a:srgbClr val="66FF66"/>
    <a:srgbClr val="99FF99"/>
    <a:srgbClr val="79FF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60" d="100"/>
          <a:sy n="60" d="100"/>
        </p:scale>
        <p:origin x="-220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86D1-D9CA-4EFD-B529-557F4A4062DA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B62F-DDCF-4E46-B200-BFEB8DAE9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1752600"/>
          </a:xfrm>
        </p:spPr>
        <p:txBody>
          <a:bodyPr>
            <a:normAutofit/>
          </a:bodyPr>
          <a:lstStyle/>
          <a:p>
            <a:pPr algn="ctr">
              <a:tabLst>
                <a:tab pos="1544638" algn="l"/>
              </a:tabLst>
            </a:pPr>
            <a:r>
              <a:rPr lang="fa-IR" sz="6000" dirty="0" smtClean="0">
                <a:solidFill>
                  <a:schemeClr val="accent1">
                    <a:lumMod val="75000"/>
                  </a:schemeClr>
                </a:solidFill>
                <a:cs typeface="Mj_Sina Drip" pitchFamily="2" charset="-78"/>
              </a:rPr>
              <a:t>به نام خدا</a:t>
            </a:r>
            <a:endParaRPr lang="en-US" sz="6000" dirty="0">
              <a:solidFill>
                <a:schemeClr val="accent1">
                  <a:lumMod val="75000"/>
                </a:schemeClr>
              </a:solidFill>
              <a:cs typeface="Mj_Sina Drip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fa-IR" sz="4400" dirty="0" smtClean="0">
                <a:solidFill>
                  <a:schemeClr val="accent1">
                    <a:lumMod val="75000"/>
                  </a:schemeClr>
                </a:solidFill>
                <a:cs typeface="Mj_Sina Drip" pitchFamily="2" charset="-78"/>
              </a:rPr>
              <a:t>گردآورنده: ثنا ستوده</a:t>
            </a:r>
          </a:p>
          <a:p>
            <a:pPr algn="r"/>
            <a:r>
              <a:rPr lang="fa-IR" sz="4400" dirty="0" smtClean="0">
                <a:solidFill>
                  <a:schemeClr val="accent1">
                    <a:lumMod val="75000"/>
                  </a:schemeClr>
                </a:solidFill>
                <a:cs typeface="Mj_Sina Drip" pitchFamily="2" charset="-78"/>
              </a:rPr>
              <a:t>کلاس: هفتم – نسیم3</a:t>
            </a:r>
            <a:endParaRPr lang="en-US" sz="4400" dirty="0">
              <a:solidFill>
                <a:schemeClr val="accent1">
                  <a:lumMod val="75000"/>
                </a:schemeClr>
              </a:solidFill>
              <a:cs typeface="Mj_Sina Drip" pitchFamily="2" charset="-78"/>
            </a:endParaRPr>
          </a:p>
        </p:txBody>
      </p:sp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94394487910301889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0"/>
            <a:ext cx="627301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16090" y="2967334"/>
            <a:ext cx="59039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fa-IR" sz="54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fa-IR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j_Sina Drip" pitchFamily="2" charset="-78"/>
              </a:rPr>
              <a:t>تحیاتی و سلامی لک</a:t>
            </a:r>
            <a:endParaRPr lang="en-US" sz="54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Mj_Sina Drip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20515114508869_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0"/>
            <a:ext cx="59436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16090" y="5562600"/>
            <a:ext cx="59801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j_Sina Drip" pitchFamily="2" charset="-78"/>
              </a:rPr>
              <a:t>اعتقد انه مریض</a:t>
            </a:r>
            <a:endParaRPr lang="en-US" sz="54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Mj_Sina Drip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16-10-06-11-51-09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0"/>
            <a:ext cx="705757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685800"/>
            <a:ext cx="2438400" cy="1143000"/>
          </a:xfrm>
          <a:prstGeom prst="rect">
            <a:avLst/>
          </a:prstGeom>
          <a:solidFill>
            <a:srgbClr val="F7F7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cs typeface="Mj_Sina Drip" pitchFamily="2" charset="-78"/>
              </a:rPr>
              <a:t>عفوا</a:t>
            </a:r>
            <a:endParaRPr lang="en-US" sz="4800" dirty="0">
              <a:solidFill>
                <a:schemeClr val="tx1"/>
              </a:solidFill>
              <a:cs typeface="Mj_Sina Drip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2e9up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0"/>
            <a:ext cx="74676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30480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Mj_Sina Drip" pitchFamily="2" charset="-78"/>
              </a:rPr>
              <a:t>ارید ان ارسل الی صدیقی زهرا</a:t>
            </a:r>
            <a:endParaRPr lang="en-US" sz="54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Mj_Sina Drip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133600"/>
            <a:ext cx="57150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Mj_Sina Drip" pitchFamily="2" charset="-78"/>
              </a:rPr>
              <a:t>پایان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Mj_Sina Drip" pitchFamily="2" charset="-78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27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به نام خدا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683</dc:creator>
  <cp:lastModifiedBy>Click</cp:lastModifiedBy>
  <cp:revision>11</cp:revision>
  <dcterms:created xsi:type="dcterms:W3CDTF">2006-08-16T00:00:00Z</dcterms:created>
  <dcterms:modified xsi:type="dcterms:W3CDTF">2016-10-07T09:20:51Z</dcterms:modified>
</cp:coreProperties>
</file>